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3CF3-05DE-4C95-A9AB-6E9054A5C44D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09F58-DD59-4615-BF15-A91BA24DC4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8278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3CF3-05DE-4C95-A9AB-6E9054A5C44D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09F58-DD59-4615-BF15-A91BA24DC4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9206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3CF3-05DE-4C95-A9AB-6E9054A5C44D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09F58-DD59-4615-BF15-A91BA24DC4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733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3CF3-05DE-4C95-A9AB-6E9054A5C44D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09F58-DD59-4615-BF15-A91BA24DC4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805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3CF3-05DE-4C95-A9AB-6E9054A5C44D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09F58-DD59-4615-BF15-A91BA24DC4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2326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3CF3-05DE-4C95-A9AB-6E9054A5C44D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09F58-DD59-4615-BF15-A91BA24DC4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052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3CF3-05DE-4C95-A9AB-6E9054A5C44D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09F58-DD59-4615-BF15-A91BA24DC4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430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3CF3-05DE-4C95-A9AB-6E9054A5C44D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09F58-DD59-4615-BF15-A91BA24DC4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8859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3CF3-05DE-4C95-A9AB-6E9054A5C44D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09F58-DD59-4615-BF15-A91BA24DC4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519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3CF3-05DE-4C95-A9AB-6E9054A5C44D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09F58-DD59-4615-BF15-A91BA24DC4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7091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3CF3-05DE-4C95-A9AB-6E9054A5C44D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09F58-DD59-4615-BF15-A91BA24DC4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218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C3CF3-05DE-4C95-A9AB-6E9054A5C44D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09F58-DD59-4615-BF15-A91BA24DC4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070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54" y="0"/>
            <a:ext cx="6901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2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" y="274830"/>
            <a:ext cx="6393180" cy="33070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59" y="975334"/>
            <a:ext cx="975360" cy="24345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19" y="975334"/>
            <a:ext cx="1207770" cy="24345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" y="3409924"/>
            <a:ext cx="6332220" cy="349377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016" y="5177307"/>
            <a:ext cx="5846984" cy="163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09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910" y="0"/>
            <a:ext cx="6658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06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790" y="0"/>
            <a:ext cx="6504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22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26699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40" y="26670"/>
            <a:ext cx="7185660" cy="68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42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97" y="15757"/>
            <a:ext cx="7573046" cy="684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24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48" y="29352"/>
            <a:ext cx="7407141" cy="682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48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739" y="0"/>
            <a:ext cx="6841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64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397" y="0"/>
            <a:ext cx="6245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58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81" y="0"/>
            <a:ext cx="6786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15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313" y="0"/>
            <a:ext cx="6765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0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477" y="0"/>
            <a:ext cx="7169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420"/>
            <a:ext cx="6096877" cy="618119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877" y="372419"/>
            <a:ext cx="6130343" cy="618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4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719" y="0"/>
            <a:ext cx="7003281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45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14" y="10376"/>
            <a:ext cx="7933386" cy="684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6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540" y="20355"/>
            <a:ext cx="7715950" cy="68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95" y="14980"/>
            <a:ext cx="8384146" cy="684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8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499" y="1941"/>
            <a:ext cx="8049295" cy="685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28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852" y="0"/>
            <a:ext cx="6924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36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250" y="23102"/>
            <a:ext cx="7589846" cy="68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13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60" y="5715"/>
            <a:ext cx="7040880" cy="684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24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600" y="0"/>
            <a:ext cx="6666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9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344"/>
            <a:ext cx="6100292" cy="592068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07" y="615343"/>
            <a:ext cx="6100293" cy="59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8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31" y="0"/>
            <a:ext cx="6803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0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15" y="543186"/>
            <a:ext cx="5756855" cy="571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1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30" y="948311"/>
            <a:ext cx="8010659" cy="485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235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07124" y="1241566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Cortesía de: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85" y="2164896"/>
            <a:ext cx="6242304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63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122"/>
            <a:ext cx="6059680" cy="58812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680" y="616122"/>
            <a:ext cx="6073176" cy="598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978" y="0"/>
            <a:ext cx="7066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978" y="0"/>
            <a:ext cx="7066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4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539"/>
            <a:ext cx="6078828" cy="58998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28" y="422539"/>
            <a:ext cx="6113172" cy="59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02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36" y="0"/>
            <a:ext cx="7170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45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36" y="0"/>
            <a:ext cx="7170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712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</Words>
  <Application>Microsoft Office PowerPoint</Application>
  <PresentationFormat>Panorámica</PresentationFormat>
  <Paragraphs>1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5</cp:revision>
  <dcterms:created xsi:type="dcterms:W3CDTF">2015-02-15T02:17:52Z</dcterms:created>
  <dcterms:modified xsi:type="dcterms:W3CDTF">2015-02-15T02:50:56Z</dcterms:modified>
</cp:coreProperties>
</file>