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5" r:id="rId12"/>
    <p:sldId id="276" r:id="rId13"/>
    <p:sldId id="277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3" r:id="rId23"/>
    <p:sldId id="278" r:id="rId24"/>
    <p:sldId id="279" r:id="rId25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15497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956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609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5802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922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03259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43983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09402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1283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50777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42493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C44714-F9EC-4CE8-89B3-58C31CC570D8}" type="datetimeFigureOut">
              <a:rPr lang="es-MX" smtClean="0"/>
              <a:t>19/02/2015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BC64-7E4E-4CDF-BF74-C272BE8F8F9E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8565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605" y="0"/>
            <a:ext cx="8581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53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111"/>
            <a:ext cx="6194738" cy="46859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738" y="877111"/>
            <a:ext cx="5997262" cy="468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1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" y="938914"/>
            <a:ext cx="6026655" cy="469100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707" y="938914"/>
            <a:ext cx="6114293" cy="469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6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1388"/>
            <a:ext cx="6130344" cy="467365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44" y="1092972"/>
            <a:ext cx="6061656" cy="46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39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1289"/>
            <a:ext cx="6063246" cy="460653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246" y="951289"/>
            <a:ext cx="6128753" cy="460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9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81" y="727779"/>
            <a:ext cx="6023020" cy="468861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760750"/>
            <a:ext cx="6171289" cy="462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702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55" y="23386"/>
            <a:ext cx="9270167" cy="683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5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844"/>
            <a:ext cx="6078828" cy="454046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828" y="987018"/>
            <a:ext cx="6113172" cy="456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4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8101"/>
            <a:ext cx="6065949" cy="45308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49" y="1048101"/>
            <a:ext cx="6018626" cy="4530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67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6936"/>
            <a:ext cx="7136130" cy="533019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870" y="866936"/>
            <a:ext cx="7136130" cy="533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834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7237"/>
            <a:ext cx="5769735" cy="47818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735" y="1013150"/>
            <a:ext cx="6306355" cy="51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21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964" y="31450"/>
            <a:ext cx="8556649" cy="682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40" y="281592"/>
            <a:ext cx="3992451" cy="5971866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391" y="281592"/>
            <a:ext cx="7877577" cy="595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74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54950" y="1602769"/>
            <a:ext cx="3735318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0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FIN</a:t>
            </a:r>
            <a:endParaRPr lang="es-ES" sz="20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582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73840" cy="399132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061" y="4027170"/>
            <a:ext cx="2164080" cy="28308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935" y="3308305"/>
            <a:ext cx="3536728" cy="344666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17" y="0"/>
            <a:ext cx="3981114" cy="34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375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70" y="349851"/>
            <a:ext cx="9481624" cy="609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7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216" y="1898317"/>
            <a:ext cx="6242304" cy="4681728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47045" y="533625"/>
            <a:ext cx="42826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CORTESÍA DE: 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3631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09" y="1022931"/>
            <a:ext cx="4766310" cy="53530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219" y="1022931"/>
            <a:ext cx="7158990" cy="535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5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952" y="56040"/>
            <a:ext cx="8332631" cy="676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94" y="45586"/>
            <a:ext cx="8371267" cy="679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14"/>
            <a:ext cx="5838211" cy="50446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006" y="869914"/>
            <a:ext cx="6486994" cy="504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532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8928"/>
            <a:ext cx="6035053" cy="469319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53" y="874977"/>
            <a:ext cx="6156947" cy="46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9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1824"/>
            <a:ext cx="6154858" cy="451334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858" y="1081824"/>
            <a:ext cx="6037142" cy="451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1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1" y="1223492"/>
            <a:ext cx="5992212" cy="453277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243" y="1223492"/>
            <a:ext cx="5971504" cy="451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6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4</Words>
  <Application>Microsoft Office PowerPoint</Application>
  <PresentationFormat>Panorámica</PresentationFormat>
  <Paragraphs>2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vico</dc:creator>
  <cp:lastModifiedBy>vico</cp:lastModifiedBy>
  <cp:revision>10</cp:revision>
  <dcterms:created xsi:type="dcterms:W3CDTF">2015-02-19T01:52:42Z</dcterms:created>
  <dcterms:modified xsi:type="dcterms:W3CDTF">2015-02-19T23:27:08Z</dcterms:modified>
</cp:coreProperties>
</file>