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30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09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713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4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44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69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79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19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87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02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5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142F-EDE0-485C-BC42-5BA3E7AE1A8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E38FD-DD05-4180-AD3A-4F19E2DBB0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0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46" y="0"/>
            <a:ext cx="6867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85" y="29123"/>
            <a:ext cx="6906773" cy="68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90987"/>
            <a:ext cx="6220495" cy="66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5" y="21203"/>
            <a:ext cx="6761408" cy="67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85745"/>
            <a:ext cx="6722772" cy="67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7" y="58032"/>
            <a:ext cx="6542468" cy="674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4" y="0"/>
            <a:ext cx="6593982" cy="67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31490"/>
            <a:ext cx="6619741" cy="682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70176"/>
            <a:ext cx="6748530" cy="67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18699"/>
            <a:ext cx="6877317" cy="68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86" y="0"/>
            <a:ext cx="6863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46" y="0"/>
            <a:ext cx="6867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44438"/>
            <a:ext cx="6800045" cy="679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5831"/>
            <a:ext cx="6787166" cy="67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79" y="36870"/>
            <a:ext cx="6759307" cy="68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43" y="0"/>
            <a:ext cx="6945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3" y="53067"/>
            <a:ext cx="6658376" cy="67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04341" y="2001419"/>
            <a:ext cx="373531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FIN</a:t>
            </a:r>
            <a:endParaRPr lang="es-ES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9590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0"/>
            <a:ext cx="3883849" cy="66745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9" y="1831214"/>
            <a:ext cx="5705341" cy="33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3" y="2369713"/>
            <a:ext cx="8667036" cy="21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69487" y="0"/>
            <a:ext cx="3605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Cortesía de: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0000" y="5769864"/>
            <a:ext cx="828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www.zona33preescolar.com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7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44" y="0"/>
            <a:ext cx="661431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3" y="0"/>
            <a:ext cx="718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51" y="-1932"/>
            <a:ext cx="6489125" cy="68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26770"/>
            <a:ext cx="6903076" cy="68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9" y="39465"/>
            <a:ext cx="6954590" cy="68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92083"/>
            <a:ext cx="6812923" cy="671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" y="26770"/>
            <a:ext cx="6930234" cy="68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5</Words>
  <Application>Microsoft Office PowerPoint</Application>
  <PresentationFormat>Presentación en pantalla (4:3)</PresentationFormat>
  <Paragraphs>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vico</dc:creator>
  <cp:lastModifiedBy>vico</cp:lastModifiedBy>
  <cp:revision>3</cp:revision>
  <dcterms:created xsi:type="dcterms:W3CDTF">2015-02-27T03:04:20Z</dcterms:created>
  <dcterms:modified xsi:type="dcterms:W3CDTF">2015-02-27T03:40:56Z</dcterms:modified>
</cp:coreProperties>
</file>