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344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441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37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411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7299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259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474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695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873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318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284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3522B-CE80-41BA-89F8-7C798978409E}" type="datetimeFigureOut">
              <a:rPr lang="es-MX" smtClean="0"/>
              <a:t>28/07/2014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782A6-6E54-476E-B077-E59F3193678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486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8" y="0"/>
            <a:ext cx="5840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66" y="0"/>
            <a:ext cx="56568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704"/>
            <a:ext cx="3934968" cy="12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1" y="0"/>
            <a:ext cx="876139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5341"/>
            <a:ext cx="3748914" cy="11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68"/>
            <a:ext cx="580933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513" y="3650827"/>
            <a:ext cx="3566488" cy="29238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57621"/>
            <a:ext cx="3749040" cy="16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193"/>
            <a:ext cx="9144000" cy="56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61" y="0"/>
            <a:ext cx="651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93" y="0"/>
            <a:ext cx="522078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12"/>
            <a:ext cx="3810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7178" cy="65811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96" y="0"/>
            <a:ext cx="3836380" cy="17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3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3" y="90152"/>
            <a:ext cx="6793270" cy="67678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8" y="0"/>
            <a:ext cx="4327301" cy="68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20" y="0"/>
            <a:ext cx="688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7" y="3522257"/>
            <a:ext cx="4835287" cy="30225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71" y="289588"/>
            <a:ext cx="4711929" cy="40058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2608" cy="10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28" y="0"/>
            <a:ext cx="5840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58" y="0"/>
            <a:ext cx="5389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33709" y="2967335"/>
            <a:ext cx="2276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¿FIN</a:t>
            </a:r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…?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30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07583" y="2704564"/>
            <a:ext cx="69030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¿Qué otro final le pondrías a esta historia?</a:t>
            </a:r>
          </a:p>
          <a:p>
            <a:r>
              <a:rPr lang="es-E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¿Cómo crees que sigue esta historia?</a:t>
            </a:r>
          </a:p>
          <a:p>
            <a:r>
              <a:rPr lang="es-E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¿Cómo crees que se llama la señora oso?</a:t>
            </a:r>
          </a:p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¿Quién de los tres hermanos de Choco crees que sea el mayor?</a:t>
            </a:r>
          </a:p>
          <a:p>
            <a:r>
              <a:rPr lang="es-ES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¿Qué aprendiste con esta historia?</a:t>
            </a:r>
          </a:p>
          <a:p>
            <a:r>
              <a:rPr lang="es-E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¿Qué imagen aparece en el buzón de la casa de la </a:t>
            </a:r>
            <a:r>
              <a:rPr lang="es-ES" sz="20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señora oso?</a:t>
            </a:r>
            <a:endParaRPr lang="es-ES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23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5" y="1068946"/>
            <a:ext cx="8786970" cy="476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1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92" y="2141110"/>
            <a:ext cx="6160395" cy="462029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19175" y="301408"/>
            <a:ext cx="3543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Cortesía de:</a:t>
            </a:r>
            <a:endParaRPr lang="es-E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36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06" y="0"/>
            <a:ext cx="591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3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61"/>
            <a:ext cx="9144000" cy="60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83" y="0"/>
            <a:ext cx="589504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77"/>
            <a:ext cx="3895344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5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800"/>
            <a:ext cx="9144000" cy="59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637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659" y="5009882"/>
            <a:ext cx="2391341" cy="18481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56" y="282026"/>
            <a:ext cx="4059936" cy="10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93" y="0"/>
            <a:ext cx="5204207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5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65"/>
            <a:ext cx="5409127" cy="56812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77" y="4301544"/>
            <a:ext cx="2391523" cy="25564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24" y="0"/>
            <a:ext cx="4227576" cy="25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70</Words>
  <Application>Microsoft Office PowerPoint</Application>
  <PresentationFormat>Presentación en pantalla (4:3)</PresentationFormat>
  <Paragraphs>8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16</cp:revision>
  <dcterms:created xsi:type="dcterms:W3CDTF">2014-07-28T04:57:03Z</dcterms:created>
  <dcterms:modified xsi:type="dcterms:W3CDTF">2014-07-28T18:37:59Z</dcterms:modified>
</cp:coreProperties>
</file>