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4629-B4C9-4BC0-8971-11B62029B246}" type="datetimeFigureOut">
              <a:rPr lang="es-MX" smtClean="0"/>
              <a:t>12/02/2015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56DB9-6672-4AAD-81B7-8E3DA3E2BF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5176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4629-B4C9-4BC0-8971-11B62029B246}" type="datetimeFigureOut">
              <a:rPr lang="es-MX" smtClean="0"/>
              <a:t>12/02/2015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56DB9-6672-4AAD-81B7-8E3DA3E2BF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3055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4629-B4C9-4BC0-8971-11B62029B246}" type="datetimeFigureOut">
              <a:rPr lang="es-MX" smtClean="0"/>
              <a:t>12/02/2015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56DB9-6672-4AAD-81B7-8E3DA3E2BF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8515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4629-B4C9-4BC0-8971-11B62029B246}" type="datetimeFigureOut">
              <a:rPr lang="es-MX" smtClean="0"/>
              <a:t>12/02/2015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56DB9-6672-4AAD-81B7-8E3DA3E2BF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8147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4629-B4C9-4BC0-8971-11B62029B246}" type="datetimeFigureOut">
              <a:rPr lang="es-MX" smtClean="0"/>
              <a:t>12/02/2015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56DB9-6672-4AAD-81B7-8E3DA3E2BF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674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4629-B4C9-4BC0-8971-11B62029B246}" type="datetimeFigureOut">
              <a:rPr lang="es-MX" smtClean="0"/>
              <a:t>12/02/2015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56DB9-6672-4AAD-81B7-8E3DA3E2BF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494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4629-B4C9-4BC0-8971-11B62029B246}" type="datetimeFigureOut">
              <a:rPr lang="es-MX" smtClean="0"/>
              <a:t>12/02/2015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56DB9-6672-4AAD-81B7-8E3DA3E2BF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561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4629-B4C9-4BC0-8971-11B62029B246}" type="datetimeFigureOut">
              <a:rPr lang="es-MX" smtClean="0"/>
              <a:t>12/02/2015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56DB9-6672-4AAD-81B7-8E3DA3E2BF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5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4629-B4C9-4BC0-8971-11B62029B246}" type="datetimeFigureOut">
              <a:rPr lang="es-MX" smtClean="0"/>
              <a:t>12/02/2015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56DB9-6672-4AAD-81B7-8E3DA3E2BF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5767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4629-B4C9-4BC0-8971-11B62029B246}" type="datetimeFigureOut">
              <a:rPr lang="es-MX" smtClean="0"/>
              <a:t>12/02/2015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56DB9-6672-4AAD-81B7-8E3DA3E2BF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0497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4629-B4C9-4BC0-8971-11B62029B246}" type="datetimeFigureOut">
              <a:rPr lang="es-MX" smtClean="0"/>
              <a:t>12/02/2015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56DB9-6672-4AAD-81B7-8E3DA3E2BF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6679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B4629-B4C9-4BC0-8971-11B62029B246}" type="datetimeFigureOut">
              <a:rPr lang="es-MX" smtClean="0"/>
              <a:t>12/02/2015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56DB9-6672-4AAD-81B7-8E3DA3E2BF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75738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975" y="0"/>
            <a:ext cx="682405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741" y="5434885"/>
            <a:ext cx="958913" cy="103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2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30"/>
            <a:ext cx="6169148" cy="621405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148" y="632598"/>
            <a:ext cx="5778320" cy="6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3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7130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308" y="0"/>
            <a:ext cx="5520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8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812"/>
            <a:ext cx="6010749" cy="65203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49" y="169004"/>
            <a:ext cx="6072554" cy="652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2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6555"/>
            <a:ext cx="5617428" cy="632342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429" y="366555"/>
            <a:ext cx="6344260" cy="621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744"/>
            <a:ext cx="6235725" cy="640080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25" y="253218"/>
            <a:ext cx="5994240" cy="643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5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10378" y="2559372"/>
            <a:ext cx="4362092" cy="16158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9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¿FIN….?</a:t>
            </a:r>
            <a:endParaRPr lang="es-ES" sz="99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1933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75392" y="1729379"/>
            <a:ext cx="1085859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>
              <a:buFontTx/>
              <a:buChar char="-"/>
            </a:pPr>
            <a:r>
              <a:rPr lang="es-E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¿De qué color es el cabello de la tía </a:t>
            </a:r>
            <a:r>
              <a:rPr lang="es-E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</a:t>
            </a:r>
            <a:r>
              <a:rPr lang="es-E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hofi</a:t>
            </a:r>
            <a:r>
              <a:rPr lang="es-E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</a:p>
          <a:p>
            <a:pPr marL="571500" indent="-571500">
              <a:buFontTx/>
              <a:buChar char="-"/>
            </a:pPr>
            <a:r>
              <a:rPr lang="es-E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¿Cómo se llama la señora que le hizo el peinado?</a:t>
            </a:r>
          </a:p>
          <a:p>
            <a:pPr marL="571500" indent="-571500">
              <a:buFontTx/>
              <a:buChar char="-"/>
            </a:pPr>
            <a:r>
              <a:rPr lang="es-E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¿Conoces a los mayates? ¿De qué tamaño son?</a:t>
            </a:r>
          </a:p>
          <a:p>
            <a:pPr marL="571500" indent="-571500">
              <a:buFontTx/>
              <a:buChar char="-"/>
            </a:pPr>
            <a:r>
              <a:rPr lang="es-E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¿Conoces el zumbido que hacen los mayates?</a:t>
            </a:r>
          </a:p>
          <a:p>
            <a:pPr marL="571500" indent="-571500">
              <a:buFontTx/>
              <a:buChar char="-"/>
            </a:pPr>
            <a:r>
              <a:rPr lang="es-E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¿De qué tamaño te imaginas el sombrero que se compró la tía </a:t>
            </a:r>
            <a:r>
              <a:rPr lang="es-E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Chofi</a:t>
            </a:r>
            <a:r>
              <a:rPr lang="es-E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?</a:t>
            </a:r>
          </a:p>
          <a:p>
            <a:pPr marL="571500" indent="-571500">
              <a:buFontTx/>
              <a:buChar char="-"/>
            </a:pPr>
            <a:endParaRPr lang="es-ES" sz="36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571500" indent="-571500">
              <a:buFontTx/>
              <a:buChar char="-"/>
            </a:pPr>
            <a:endParaRPr lang="es-E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7902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593" y="2016604"/>
            <a:ext cx="6242304" cy="46817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180944" y="702436"/>
            <a:ext cx="3605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Cortesía de: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8567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368" y="0"/>
            <a:ext cx="6409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0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7" y="0"/>
            <a:ext cx="7941463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57611" cy="218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8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229"/>
            <a:ext cx="6108748" cy="605904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48" y="476519"/>
            <a:ext cx="6083251" cy="603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7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882"/>
            <a:ext cx="6083252" cy="603375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253" y="437882"/>
            <a:ext cx="6108747" cy="60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1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62"/>
            <a:ext cx="6550695" cy="649739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695" y="230790"/>
            <a:ext cx="5641305" cy="647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7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019" y="206062"/>
            <a:ext cx="6411403" cy="665193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90" y="206062"/>
            <a:ext cx="5686889" cy="665193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56" y="1607938"/>
            <a:ext cx="4099560" cy="60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3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78" y="300947"/>
            <a:ext cx="6199207" cy="618829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285" y="403978"/>
            <a:ext cx="5515822" cy="621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614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140" y="0"/>
            <a:ext cx="6046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8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66</Words>
  <Application>Microsoft Office PowerPoint</Application>
  <PresentationFormat>Panorámica</PresentationFormat>
  <Paragraphs>7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vico</dc:creator>
  <cp:lastModifiedBy>vico</cp:lastModifiedBy>
  <cp:revision>11</cp:revision>
  <dcterms:created xsi:type="dcterms:W3CDTF">2015-02-12T23:43:57Z</dcterms:created>
  <dcterms:modified xsi:type="dcterms:W3CDTF">2015-02-13T01:29:54Z</dcterms:modified>
</cp:coreProperties>
</file>