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28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398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05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837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04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039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641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4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978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549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629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E8067-67CE-4B02-A224-314224B84EEA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A3A93-8089-4B9E-B4A4-88484BE71D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797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16" y="0"/>
            <a:ext cx="545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2" y="0"/>
            <a:ext cx="548235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76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2" y="0"/>
            <a:ext cx="548235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16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4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5" y="0"/>
            <a:ext cx="548235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89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4" y="0"/>
            <a:ext cx="548235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48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2" y="0"/>
            <a:ext cx="548235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16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97153" y="2109206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9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429941"/>
            <a:ext cx="9622302" cy="57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9" y="1026941"/>
            <a:ext cx="11624353" cy="488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0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54000" y="5769864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www.zona33preescolar.com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16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14" y="0"/>
            <a:ext cx="5598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0" y="0"/>
            <a:ext cx="554304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74" y="0"/>
            <a:ext cx="5499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4" y="0"/>
            <a:ext cx="549921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06" y="-1"/>
            <a:ext cx="549921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1" y="0"/>
            <a:ext cx="549921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03" y="0"/>
            <a:ext cx="5499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5" y="0"/>
            <a:ext cx="549921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47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0" y="0"/>
            <a:ext cx="548235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74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" y="0"/>
            <a:ext cx="548235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51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0" y="0"/>
            <a:ext cx="548235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74" y="0"/>
            <a:ext cx="54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Panorámica</PresentationFormat>
  <Paragraphs>3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3</cp:revision>
  <dcterms:created xsi:type="dcterms:W3CDTF">2015-02-25T01:07:26Z</dcterms:created>
  <dcterms:modified xsi:type="dcterms:W3CDTF">2015-02-25T01:12:21Z</dcterms:modified>
</cp:coreProperties>
</file>