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CC3EC-46F7-48EF-9CAF-7FCFCCEFC0C8}" type="datetimeFigureOut">
              <a:rPr lang="es-MX" smtClean="0"/>
              <a:t>15/02/2015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BF7F3-00CB-41BC-BEC8-6CC28FBB45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3587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CC3EC-46F7-48EF-9CAF-7FCFCCEFC0C8}" type="datetimeFigureOut">
              <a:rPr lang="es-MX" smtClean="0"/>
              <a:t>15/02/2015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BF7F3-00CB-41BC-BEC8-6CC28FBB45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9778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CC3EC-46F7-48EF-9CAF-7FCFCCEFC0C8}" type="datetimeFigureOut">
              <a:rPr lang="es-MX" smtClean="0"/>
              <a:t>15/02/2015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BF7F3-00CB-41BC-BEC8-6CC28FBB45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15886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CC3EC-46F7-48EF-9CAF-7FCFCCEFC0C8}" type="datetimeFigureOut">
              <a:rPr lang="es-MX" smtClean="0"/>
              <a:t>15/02/2015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BF7F3-00CB-41BC-BEC8-6CC28FBB45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12528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CC3EC-46F7-48EF-9CAF-7FCFCCEFC0C8}" type="datetimeFigureOut">
              <a:rPr lang="es-MX" smtClean="0"/>
              <a:t>15/02/2015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BF7F3-00CB-41BC-BEC8-6CC28FBB45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9428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CC3EC-46F7-48EF-9CAF-7FCFCCEFC0C8}" type="datetimeFigureOut">
              <a:rPr lang="es-MX" smtClean="0"/>
              <a:t>15/02/2015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BF7F3-00CB-41BC-BEC8-6CC28FBB45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17564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CC3EC-46F7-48EF-9CAF-7FCFCCEFC0C8}" type="datetimeFigureOut">
              <a:rPr lang="es-MX" smtClean="0"/>
              <a:t>15/02/2015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BF7F3-00CB-41BC-BEC8-6CC28FBB45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9044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CC3EC-46F7-48EF-9CAF-7FCFCCEFC0C8}" type="datetimeFigureOut">
              <a:rPr lang="es-MX" smtClean="0"/>
              <a:t>15/02/2015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BF7F3-00CB-41BC-BEC8-6CC28FBB45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5631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CC3EC-46F7-48EF-9CAF-7FCFCCEFC0C8}" type="datetimeFigureOut">
              <a:rPr lang="es-MX" smtClean="0"/>
              <a:t>15/02/2015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BF7F3-00CB-41BC-BEC8-6CC28FBB45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14511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CC3EC-46F7-48EF-9CAF-7FCFCCEFC0C8}" type="datetimeFigureOut">
              <a:rPr lang="es-MX" smtClean="0"/>
              <a:t>15/02/2015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BF7F3-00CB-41BC-BEC8-6CC28FBB45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07852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CC3EC-46F7-48EF-9CAF-7FCFCCEFC0C8}" type="datetimeFigureOut">
              <a:rPr lang="es-MX" smtClean="0"/>
              <a:t>15/02/2015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BF7F3-00CB-41BC-BEC8-6CC28FBB45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97546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CC3EC-46F7-48EF-9CAF-7FCFCCEFC0C8}" type="datetimeFigureOut">
              <a:rPr lang="es-MX" smtClean="0"/>
              <a:t>15/02/2015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BF7F3-00CB-41BC-BEC8-6CC28FBB45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05617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570" y="0"/>
            <a:ext cx="67868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6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090"/>
            <a:ext cx="6171059" cy="604093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059" y="524440"/>
            <a:ext cx="6020941" cy="598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8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517"/>
            <a:ext cx="6176876" cy="604663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876" y="476517"/>
            <a:ext cx="6015124" cy="604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4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064"/>
            <a:ext cx="6131678" cy="578905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678" y="631064"/>
            <a:ext cx="6060322" cy="578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881"/>
            <a:ext cx="6131678" cy="578905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678" y="472171"/>
            <a:ext cx="6095359" cy="575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53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215" y="17145"/>
            <a:ext cx="7227570" cy="682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43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215" y="17145"/>
            <a:ext cx="7227570" cy="682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5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585"/>
            <a:ext cx="6156300" cy="597456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49" y="548585"/>
            <a:ext cx="6126051" cy="594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6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5617" cy="639436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856" y="0"/>
            <a:ext cx="6435144" cy="639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3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015" y="0"/>
            <a:ext cx="7817475" cy="550438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02" y="5612130"/>
            <a:ext cx="4686300" cy="124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30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2" y="852356"/>
            <a:ext cx="6001555" cy="586848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327" y="869149"/>
            <a:ext cx="5984382" cy="585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0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358" y="51094"/>
            <a:ext cx="7387828" cy="680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6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685252" y="2091572"/>
            <a:ext cx="2847254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50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FIN</a:t>
            </a:r>
            <a:endParaRPr lang="es-ES" sz="15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065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8" y="515155"/>
            <a:ext cx="8370909" cy="561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4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727" y="1912384"/>
            <a:ext cx="6242304" cy="468172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046102" y="662017"/>
            <a:ext cx="41255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CORTESIA DE:</a:t>
            </a:r>
            <a:endParaRPr lang="es-E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9189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080" y="-23598"/>
            <a:ext cx="7332985" cy="688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4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88102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102" y="0"/>
            <a:ext cx="6745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1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69701"/>
            <a:ext cx="7737774" cy="593716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941" y="669701"/>
            <a:ext cx="4521059" cy="286002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850" y="5100943"/>
            <a:ext cx="4248150" cy="120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988"/>
            <a:ext cx="6117465" cy="597188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465" y="494942"/>
            <a:ext cx="6074535" cy="592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35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83481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755" y="5838092"/>
            <a:ext cx="5422245" cy="101990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480" y="0"/>
            <a:ext cx="5308519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48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45876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98" y="0"/>
            <a:ext cx="63589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3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581" y="386366"/>
            <a:ext cx="6215419" cy="613678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366"/>
            <a:ext cx="6215418" cy="613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4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4</Words>
  <Application>Microsoft Office PowerPoint</Application>
  <PresentationFormat>Panorámica</PresentationFormat>
  <Paragraphs>2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vico</dc:creator>
  <cp:lastModifiedBy>vico</cp:lastModifiedBy>
  <cp:revision>7</cp:revision>
  <dcterms:created xsi:type="dcterms:W3CDTF">2015-02-15T06:25:13Z</dcterms:created>
  <dcterms:modified xsi:type="dcterms:W3CDTF">2015-02-15T07:52:54Z</dcterms:modified>
</cp:coreProperties>
</file>