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13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0BB7-14C7-4994-9BA2-901F203579E3}" type="datetimeFigureOut">
              <a:rPr lang="es-MX" smtClean="0"/>
              <a:t>12/12/2014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C0E2-79B4-4163-8DCC-B420DF113A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600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0BB7-14C7-4994-9BA2-901F203579E3}" type="datetimeFigureOut">
              <a:rPr lang="es-MX" smtClean="0"/>
              <a:t>12/12/2014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C0E2-79B4-4163-8DCC-B420DF113A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2465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0BB7-14C7-4994-9BA2-901F203579E3}" type="datetimeFigureOut">
              <a:rPr lang="es-MX" smtClean="0"/>
              <a:t>12/12/2014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C0E2-79B4-4163-8DCC-B420DF113A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3576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0BB7-14C7-4994-9BA2-901F203579E3}" type="datetimeFigureOut">
              <a:rPr lang="es-MX" smtClean="0"/>
              <a:t>12/12/2014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C0E2-79B4-4163-8DCC-B420DF113A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8371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0BB7-14C7-4994-9BA2-901F203579E3}" type="datetimeFigureOut">
              <a:rPr lang="es-MX" smtClean="0"/>
              <a:t>12/12/2014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C0E2-79B4-4163-8DCC-B420DF113A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138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0BB7-14C7-4994-9BA2-901F203579E3}" type="datetimeFigureOut">
              <a:rPr lang="es-MX" smtClean="0"/>
              <a:t>12/12/2014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C0E2-79B4-4163-8DCC-B420DF113A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4738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0BB7-14C7-4994-9BA2-901F203579E3}" type="datetimeFigureOut">
              <a:rPr lang="es-MX" smtClean="0"/>
              <a:t>12/12/2014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C0E2-79B4-4163-8DCC-B420DF113A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73907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0BB7-14C7-4994-9BA2-901F203579E3}" type="datetimeFigureOut">
              <a:rPr lang="es-MX" smtClean="0"/>
              <a:t>12/12/2014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C0E2-79B4-4163-8DCC-B420DF113A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4018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0BB7-14C7-4994-9BA2-901F203579E3}" type="datetimeFigureOut">
              <a:rPr lang="es-MX" smtClean="0"/>
              <a:t>12/12/2014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C0E2-79B4-4163-8DCC-B420DF113A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3810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0BB7-14C7-4994-9BA2-901F203579E3}" type="datetimeFigureOut">
              <a:rPr lang="es-MX" smtClean="0"/>
              <a:t>12/12/2014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C0E2-79B4-4163-8DCC-B420DF113A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58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0BB7-14C7-4994-9BA2-901F203579E3}" type="datetimeFigureOut">
              <a:rPr lang="es-MX" smtClean="0"/>
              <a:t>12/12/2014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C0E2-79B4-4163-8DCC-B420DF113A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0278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D0BB7-14C7-4994-9BA2-901F203579E3}" type="datetimeFigureOut">
              <a:rPr lang="es-MX" smtClean="0"/>
              <a:t>12/12/2014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1C0E2-79B4-4163-8DCC-B420DF113A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025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33" y="0"/>
            <a:ext cx="6534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5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6964"/>
            <a:ext cx="5602224" cy="4953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359" y="3169227"/>
            <a:ext cx="4337641" cy="324196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0"/>
            <a:ext cx="7356764" cy="163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0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499" y="1194285"/>
            <a:ext cx="5882501" cy="510579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7412"/>
            <a:ext cx="3721364" cy="185941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2555"/>
            <a:ext cx="3261499" cy="76768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467" y="2953201"/>
            <a:ext cx="1399032" cy="11308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576" y="6478"/>
            <a:ext cx="5297424" cy="123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5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47747" cy="667141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44" y="0"/>
            <a:ext cx="4738255" cy="8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2517"/>
            <a:ext cx="7793182" cy="601548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014" y="945572"/>
            <a:ext cx="1825986" cy="250420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398" y="-1"/>
            <a:ext cx="5185784" cy="94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5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4724"/>
            <a:ext cx="3796635" cy="244809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635" y="347357"/>
            <a:ext cx="5347365" cy="506367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52" y="5411031"/>
            <a:ext cx="4341875" cy="126047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357"/>
            <a:ext cx="5404104" cy="8961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3469"/>
            <a:ext cx="4656652" cy="158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5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3485"/>
            <a:ext cx="5756564" cy="414937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419" y="299396"/>
            <a:ext cx="3066581" cy="1789176"/>
          </a:xfrm>
          <a:prstGeom prst="rect">
            <a:avLst/>
          </a:prstGeom>
        </p:spPr>
      </p:pic>
      <p:cxnSp>
        <p:nvCxnSpPr>
          <p:cNvPr id="6" name="Conector recto 5"/>
          <p:cNvCxnSpPr/>
          <p:nvPr/>
        </p:nvCxnSpPr>
        <p:spPr>
          <a:xfrm flipV="1">
            <a:off x="4772342" y="1744077"/>
            <a:ext cx="2355822" cy="93428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 flipV="1">
            <a:off x="4883096" y="0"/>
            <a:ext cx="1881386" cy="13456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V="1">
            <a:off x="4926813" y="0"/>
            <a:ext cx="2301212" cy="15378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47" y="5351318"/>
            <a:ext cx="6825936" cy="119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9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23247" cy="65982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278" y="0"/>
            <a:ext cx="5458968" cy="107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2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543169" y="2712028"/>
            <a:ext cx="219261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FIN</a:t>
            </a:r>
            <a:endParaRPr lang="es-E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872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4" y="675409"/>
            <a:ext cx="8703094" cy="544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2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39" y="2002536"/>
            <a:ext cx="6242304" cy="46817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828734" y="577426"/>
            <a:ext cx="3605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Cortesía de: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5426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63" y="20946"/>
            <a:ext cx="7587828" cy="683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2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3" y="1"/>
            <a:ext cx="8439793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15712" cy="95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4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508" y="2204011"/>
            <a:ext cx="4216492" cy="292720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541"/>
            <a:ext cx="5922818" cy="4393673"/>
          </a:xfrm>
          <a:prstGeom prst="rect">
            <a:avLst/>
          </a:prstGeom>
        </p:spPr>
      </p:pic>
      <p:cxnSp>
        <p:nvCxnSpPr>
          <p:cNvPr id="5" name="Conector recto 4"/>
          <p:cNvCxnSpPr/>
          <p:nvPr/>
        </p:nvCxnSpPr>
        <p:spPr>
          <a:xfrm flipV="1">
            <a:off x="5392882" y="0"/>
            <a:ext cx="768927" cy="7375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 flipV="1">
            <a:off x="5922818" y="0"/>
            <a:ext cx="2878282" cy="18911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92" y="5131214"/>
            <a:ext cx="6842017" cy="127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8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45" y="0"/>
            <a:ext cx="7335464" cy="680946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45" y="0"/>
            <a:ext cx="5370576" cy="100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8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928" cy="627821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99" y="0"/>
            <a:ext cx="5477256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7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941" cy="603734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8" y="0"/>
            <a:ext cx="5153891" cy="106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2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1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6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90"/>
            <a:ext cx="5404104" cy="570585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216" y="1433114"/>
            <a:ext cx="3986784" cy="482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7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</TotalTime>
  <Words>4</Words>
  <Application>Microsoft Office PowerPoint</Application>
  <PresentationFormat>Presentación en pantalla (4:3)</PresentationFormat>
  <Paragraphs>2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vick_oficina</dc:creator>
  <cp:lastModifiedBy>vick_oficina</cp:lastModifiedBy>
  <cp:revision>8</cp:revision>
  <dcterms:created xsi:type="dcterms:W3CDTF">2014-12-12T21:01:53Z</dcterms:created>
  <dcterms:modified xsi:type="dcterms:W3CDTF">2014-12-12T22:07:14Z</dcterms:modified>
</cp:coreProperties>
</file>