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6C3F-14FE-4460-AB72-20FFCED0ACBC}" type="datetimeFigureOut">
              <a:rPr lang="es-MX" smtClean="0"/>
              <a:t>04/03/2011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DC8D-8455-48A5-A21A-7123713889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1741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6C3F-14FE-4460-AB72-20FFCED0ACBC}" type="datetimeFigureOut">
              <a:rPr lang="es-MX" smtClean="0"/>
              <a:t>04/03/2011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DC8D-8455-48A5-A21A-7123713889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5951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6C3F-14FE-4460-AB72-20FFCED0ACBC}" type="datetimeFigureOut">
              <a:rPr lang="es-MX" smtClean="0"/>
              <a:t>04/03/2011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DC8D-8455-48A5-A21A-7123713889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8562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6C3F-14FE-4460-AB72-20FFCED0ACBC}" type="datetimeFigureOut">
              <a:rPr lang="es-MX" smtClean="0"/>
              <a:t>04/03/2011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DC8D-8455-48A5-A21A-7123713889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7305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6C3F-14FE-4460-AB72-20FFCED0ACBC}" type="datetimeFigureOut">
              <a:rPr lang="es-MX" smtClean="0"/>
              <a:t>04/03/2011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DC8D-8455-48A5-A21A-7123713889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549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6C3F-14FE-4460-AB72-20FFCED0ACBC}" type="datetimeFigureOut">
              <a:rPr lang="es-MX" smtClean="0"/>
              <a:t>04/03/2011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DC8D-8455-48A5-A21A-7123713889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7293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6C3F-14FE-4460-AB72-20FFCED0ACBC}" type="datetimeFigureOut">
              <a:rPr lang="es-MX" smtClean="0"/>
              <a:t>04/03/2011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DC8D-8455-48A5-A21A-7123713889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6412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6C3F-14FE-4460-AB72-20FFCED0ACBC}" type="datetimeFigureOut">
              <a:rPr lang="es-MX" smtClean="0"/>
              <a:t>04/03/2011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DC8D-8455-48A5-A21A-7123713889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3226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6C3F-14FE-4460-AB72-20FFCED0ACBC}" type="datetimeFigureOut">
              <a:rPr lang="es-MX" smtClean="0"/>
              <a:t>04/03/2011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DC8D-8455-48A5-A21A-7123713889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8146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6C3F-14FE-4460-AB72-20FFCED0ACBC}" type="datetimeFigureOut">
              <a:rPr lang="es-MX" smtClean="0"/>
              <a:t>04/03/2011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DC8D-8455-48A5-A21A-7123713889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3559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6C3F-14FE-4460-AB72-20FFCED0ACBC}" type="datetimeFigureOut">
              <a:rPr lang="es-MX" smtClean="0"/>
              <a:t>04/03/2011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DC8D-8455-48A5-A21A-7123713889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9827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76C3F-14FE-4460-AB72-20FFCED0ACBC}" type="datetimeFigureOut">
              <a:rPr lang="es-MX" smtClean="0"/>
              <a:t>04/03/2011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EDC8D-8455-48A5-A21A-7123713889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445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86" y="0"/>
            <a:ext cx="5946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5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55615" y="-1087465"/>
            <a:ext cx="6340273" cy="9036497"/>
          </a:xfrm>
        </p:spPr>
      </p:pic>
    </p:spTree>
    <p:extLst>
      <p:ext uri="{BB962C8B-B14F-4D97-AF65-F5344CB8AC3E}">
        <p14:creationId xmlns:p14="http://schemas.microsoft.com/office/powerpoint/2010/main" val="1734014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8018" y="-937982"/>
            <a:ext cx="6525344" cy="9066620"/>
          </a:xfrm>
        </p:spPr>
      </p:pic>
    </p:spTree>
    <p:extLst>
      <p:ext uri="{BB962C8B-B14F-4D97-AF65-F5344CB8AC3E}">
        <p14:creationId xmlns:p14="http://schemas.microsoft.com/office/powerpoint/2010/main" val="2902220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65788" y="438099"/>
            <a:ext cx="6732507" cy="6048674"/>
          </a:xfrm>
        </p:spPr>
      </p:pic>
    </p:spTree>
    <p:extLst>
      <p:ext uri="{BB962C8B-B14F-4D97-AF65-F5344CB8AC3E}">
        <p14:creationId xmlns:p14="http://schemas.microsoft.com/office/powerpoint/2010/main" val="637384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4553" y="-922507"/>
            <a:ext cx="6412280" cy="9066621"/>
          </a:xfrm>
        </p:spPr>
      </p:pic>
    </p:spTree>
    <p:extLst>
      <p:ext uri="{BB962C8B-B14F-4D97-AF65-F5344CB8AC3E}">
        <p14:creationId xmlns:p14="http://schemas.microsoft.com/office/powerpoint/2010/main" val="3190392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6400" y="-1051619"/>
            <a:ext cx="6340273" cy="8964807"/>
          </a:xfrm>
        </p:spPr>
      </p:pic>
    </p:spTree>
    <p:extLst>
      <p:ext uri="{BB962C8B-B14F-4D97-AF65-F5344CB8AC3E}">
        <p14:creationId xmlns:p14="http://schemas.microsoft.com/office/powerpoint/2010/main" val="2038683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15541" y="-675427"/>
            <a:ext cx="6656936" cy="8208914"/>
          </a:xfrm>
        </p:spPr>
      </p:pic>
    </p:spTree>
    <p:extLst>
      <p:ext uri="{BB962C8B-B14F-4D97-AF65-F5344CB8AC3E}">
        <p14:creationId xmlns:p14="http://schemas.microsoft.com/office/powerpoint/2010/main" val="1752186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11868" y="181124"/>
            <a:ext cx="6712351" cy="6552728"/>
          </a:xfrm>
        </p:spPr>
      </p:pic>
    </p:spTree>
    <p:extLst>
      <p:ext uri="{BB962C8B-B14F-4D97-AF65-F5344CB8AC3E}">
        <p14:creationId xmlns:p14="http://schemas.microsoft.com/office/powerpoint/2010/main" val="3585380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0190" y="278595"/>
            <a:ext cx="6735668" cy="6192688"/>
          </a:xfrm>
        </p:spPr>
      </p:pic>
    </p:spTree>
    <p:extLst>
      <p:ext uri="{BB962C8B-B14F-4D97-AF65-F5344CB8AC3E}">
        <p14:creationId xmlns:p14="http://schemas.microsoft.com/office/powerpoint/2010/main" val="1085027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725144"/>
            <a:ext cx="1800200" cy="1875733"/>
          </a:xfrm>
        </p:spPr>
      </p:pic>
      <p:sp>
        <p:nvSpPr>
          <p:cNvPr id="4" name="3 Rectángulo"/>
          <p:cNvSpPr/>
          <p:nvPr/>
        </p:nvSpPr>
        <p:spPr>
          <a:xfrm>
            <a:off x="2627784" y="2348880"/>
            <a:ext cx="38164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FIN</a:t>
            </a:r>
            <a:endParaRPr lang="es-ES" sz="9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9149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65" y="116633"/>
            <a:ext cx="5516631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08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28065"/>
            <a:ext cx="5832648" cy="6856721"/>
          </a:xfrm>
        </p:spPr>
      </p:pic>
    </p:spTree>
    <p:extLst>
      <p:ext uri="{BB962C8B-B14F-4D97-AF65-F5344CB8AC3E}">
        <p14:creationId xmlns:p14="http://schemas.microsoft.com/office/powerpoint/2010/main" val="118428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78840" y="-913590"/>
            <a:ext cx="6369209" cy="9005717"/>
          </a:xfrm>
        </p:spPr>
      </p:pic>
    </p:spTree>
    <p:extLst>
      <p:ext uri="{BB962C8B-B14F-4D97-AF65-F5344CB8AC3E}">
        <p14:creationId xmlns:p14="http://schemas.microsoft.com/office/powerpoint/2010/main" val="306455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31582"/>
            <a:ext cx="5688632" cy="6899779"/>
          </a:xfrm>
        </p:spPr>
      </p:pic>
    </p:spTree>
    <p:extLst>
      <p:ext uri="{BB962C8B-B14F-4D97-AF65-F5344CB8AC3E}">
        <p14:creationId xmlns:p14="http://schemas.microsoft.com/office/powerpoint/2010/main" val="231061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9199"/>
            <a:ext cx="5400600" cy="6788801"/>
          </a:xfrm>
        </p:spPr>
      </p:pic>
    </p:spTree>
    <p:extLst>
      <p:ext uri="{BB962C8B-B14F-4D97-AF65-F5344CB8AC3E}">
        <p14:creationId xmlns:p14="http://schemas.microsoft.com/office/powerpoint/2010/main" val="1485714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9765" y="-1138529"/>
            <a:ext cx="6412281" cy="9066620"/>
          </a:xfrm>
        </p:spPr>
      </p:pic>
    </p:spTree>
    <p:extLst>
      <p:ext uri="{BB962C8B-B14F-4D97-AF65-F5344CB8AC3E}">
        <p14:creationId xmlns:p14="http://schemas.microsoft.com/office/powerpoint/2010/main" val="1580049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4077" y="-1062159"/>
            <a:ext cx="6391200" cy="9036815"/>
          </a:xfrm>
        </p:spPr>
      </p:pic>
    </p:spTree>
    <p:extLst>
      <p:ext uri="{BB962C8B-B14F-4D97-AF65-F5344CB8AC3E}">
        <p14:creationId xmlns:p14="http://schemas.microsoft.com/office/powerpoint/2010/main" val="2152896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53563" y="-1001939"/>
            <a:ext cx="6348339" cy="9017527"/>
          </a:xfrm>
        </p:spPr>
      </p:pic>
    </p:spTree>
    <p:extLst>
      <p:ext uri="{BB962C8B-B14F-4D97-AF65-F5344CB8AC3E}">
        <p14:creationId xmlns:p14="http://schemas.microsoft.com/office/powerpoint/2010/main" val="6327219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Words>1</Words>
  <Application>Microsoft Office PowerPoint</Application>
  <PresentationFormat>Presentación en pantalla (4:3)</PresentationFormat>
  <Paragraphs>1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vick</dc:creator>
  <cp:lastModifiedBy>vick</cp:lastModifiedBy>
  <cp:revision>3</cp:revision>
  <dcterms:created xsi:type="dcterms:W3CDTF">2011-03-02T21:10:39Z</dcterms:created>
  <dcterms:modified xsi:type="dcterms:W3CDTF">2011-03-04T17:47:29Z</dcterms:modified>
</cp:coreProperties>
</file>