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13F-0324-4E81-AF39-14FBAEBF6488}" type="datetimeFigureOut">
              <a:rPr lang="es-MX" smtClean="0"/>
              <a:t>27/02/2015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2EBA-02FD-4B52-BBF1-2F65CEDF5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59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13F-0324-4E81-AF39-14FBAEBF6488}" type="datetimeFigureOut">
              <a:rPr lang="es-MX" smtClean="0"/>
              <a:t>27/02/2015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2EBA-02FD-4B52-BBF1-2F65CEDF5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2960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13F-0324-4E81-AF39-14FBAEBF6488}" type="datetimeFigureOut">
              <a:rPr lang="es-MX" smtClean="0"/>
              <a:t>27/02/2015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2EBA-02FD-4B52-BBF1-2F65CEDF5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4785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13F-0324-4E81-AF39-14FBAEBF6488}" type="datetimeFigureOut">
              <a:rPr lang="es-MX" smtClean="0"/>
              <a:t>27/02/2015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2EBA-02FD-4B52-BBF1-2F65CEDF5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199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13F-0324-4E81-AF39-14FBAEBF6488}" type="datetimeFigureOut">
              <a:rPr lang="es-MX" smtClean="0"/>
              <a:t>27/02/2015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2EBA-02FD-4B52-BBF1-2F65CEDF5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7725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13F-0324-4E81-AF39-14FBAEBF6488}" type="datetimeFigureOut">
              <a:rPr lang="es-MX" smtClean="0"/>
              <a:t>27/02/2015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2EBA-02FD-4B52-BBF1-2F65CEDF5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7119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13F-0324-4E81-AF39-14FBAEBF6488}" type="datetimeFigureOut">
              <a:rPr lang="es-MX" smtClean="0"/>
              <a:t>27/02/2015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2EBA-02FD-4B52-BBF1-2F65CEDF5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915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13F-0324-4E81-AF39-14FBAEBF6488}" type="datetimeFigureOut">
              <a:rPr lang="es-MX" smtClean="0"/>
              <a:t>27/02/2015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2EBA-02FD-4B52-BBF1-2F65CEDF5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532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13F-0324-4E81-AF39-14FBAEBF6488}" type="datetimeFigureOut">
              <a:rPr lang="es-MX" smtClean="0"/>
              <a:t>27/02/2015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2EBA-02FD-4B52-BBF1-2F65CEDF5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1352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13F-0324-4E81-AF39-14FBAEBF6488}" type="datetimeFigureOut">
              <a:rPr lang="es-MX" smtClean="0"/>
              <a:t>27/02/2015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2EBA-02FD-4B52-BBF1-2F65CEDF5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265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13F-0324-4E81-AF39-14FBAEBF6488}" type="datetimeFigureOut">
              <a:rPr lang="es-MX" smtClean="0"/>
              <a:t>27/02/2015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2EBA-02FD-4B52-BBF1-2F65CEDF5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3020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FB13F-0324-4E81-AF39-14FBAEBF6488}" type="datetimeFigureOut">
              <a:rPr lang="es-MX" smtClean="0"/>
              <a:t>27/02/2015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EBA-02FD-4B52-BBF1-2F65CEDF53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849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494" y="0"/>
            <a:ext cx="7211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0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75" y="0"/>
            <a:ext cx="7194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7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965" y="81915"/>
            <a:ext cx="7418070" cy="66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9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217"/>
            <a:ext cx="6339583" cy="63656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16" y="253217"/>
            <a:ext cx="6339584" cy="63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8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691"/>
            <a:ext cx="6146182" cy="58873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17" y="351691"/>
            <a:ext cx="6146183" cy="588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8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63" y="811406"/>
            <a:ext cx="4714787" cy="536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8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345879"/>
            <a:ext cx="10944665" cy="623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1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88136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93487" y="164806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954000" y="5797051"/>
            <a:ext cx="8283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www.zona33preescolar.com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96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157" y="0"/>
            <a:ext cx="686168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6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062"/>
            <a:ext cx="6122331" cy="54934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30" y="844062"/>
            <a:ext cx="6069669" cy="544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0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59"/>
            <a:ext cx="6334807" cy="608427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94" y="365760"/>
            <a:ext cx="6334806" cy="60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63"/>
            <a:ext cx="6290865" cy="60420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35" y="407963"/>
            <a:ext cx="6290865" cy="604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038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72" y="0"/>
            <a:ext cx="7248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86" y="295540"/>
            <a:ext cx="6669014" cy="630936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540"/>
            <a:ext cx="6654018" cy="6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404"/>
            <a:ext cx="6119446" cy="57894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46" y="640584"/>
            <a:ext cx="6072554" cy="577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029"/>
            <a:ext cx="6237797" cy="59013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04" y="422030"/>
            <a:ext cx="6237796" cy="59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3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</Words>
  <Application>Microsoft Office PowerPoint</Application>
  <PresentationFormat>Panorámica</PresentationFormat>
  <Paragraphs>2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5</cp:revision>
  <dcterms:created xsi:type="dcterms:W3CDTF">2015-02-28T01:19:07Z</dcterms:created>
  <dcterms:modified xsi:type="dcterms:W3CDTF">2015-02-28T01:42:44Z</dcterms:modified>
</cp:coreProperties>
</file>