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3A3B-CE48-490D-BD7E-4E2707A9C6DC}" type="datetimeFigureOut">
              <a:rPr lang="es-MX" smtClean="0"/>
              <a:t>13/01/2014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0139-84AF-48BE-B063-D3F1604212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8640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3A3B-CE48-490D-BD7E-4E2707A9C6DC}" type="datetimeFigureOut">
              <a:rPr lang="es-MX" smtClean="0"/>
              <a:t>13/01/2014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0139-84AF-48BE-B063-D3F1604212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495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3A3B-CE48-490D-BD7E-4E2707A9C6DC}" type="datetimeFigureOut">
              <a:rPr lang="es-MX" smtClean="0"/>
              <a:t>13/01/2014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0139-84AF-48BE-B063-D3F1604212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912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3A3B-CE48-490D-BD7E-4E2707A9C6DC}" type="datetimeFigureOut">
              <a:rPr lang="es-MX" smtClean="0"/>
              <a:t>13/01/2014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0139-84AF-48BE-B063-D3F1604212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790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3A3B-CE48-490D-BD7E-4E2707A9C6DC}" type="datetimeFigureOut">
              <a:rPr lang="es-MX" smtClean="0"/>
              <a:t>13/01/2014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0139-84AF-48BE-B063-D3F1604212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210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3A3B-CE48-490D-BD7E-4E2707A9C6DC}" type="datetimeFigureOut">
              <a:rPr lang="es-MX" smtClean="0"/>
              <a:t>13/01/2014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0139-84AF-48BE-B063-D3F1604212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949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3A3B-CE48-490D-BD7E-4E2707A9C6DC}" type="datetimeFigureOut">
              <a:rPr lang="es-MX" smtClean="0"/>
              <a:t>13/01/2014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0139-84AF-48BE-B063-D3F1604212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060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3A3B-CE48-490D-BD7E-4E2707A9C6DC}" type="datetimeFigureOut">
              <a:rPr lang="es-MX" smtClean="0"/>
              <a:t>13/01/2014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0139-84AF-48BE-B063-D3F1604212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572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3A3B-CE48-490D-BD7E-4E2707A9C6DC}" type="datetimeFigureOut">
              <a:rPr lang="es-MX" smtClean="0"/>
              <a:t>13/01/2014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0139-84AF-48BE-B063-D3F1604212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434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3A3B-CE48-490D-BD7E-4E2707A9C6DC}" type="datetimeFigureOut">
              <a:rPr lang="es-MX" smtClean="0"/>
              <a:t>13/01/2014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0139-84AF-48BE-B063-D3F1604212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945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3A3B-CE48-490D-BD7E-4E2707A9C6DC}" type="datetimeFigureOut">
              <a:rPr lang="es-MX" smtClean="0"/>
              <a:t>13/01/2014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0139-84AF-48BE-B063-D3F1604212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14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53A3B-CE48-490D-BD7E-4E2707A9C6DC}" type="datetimeFigureOut">
              <a:rPr lang="es-MX" smtClean="0"/>
              <a:t>13/01/2014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B0139-84AF-48BE-B063-D3F1604212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07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ORILON FOTOS\gori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797" y="0"/>
            <a:ext cx="49664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GORILON FOTOS\gorilon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20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35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GORILON FOTOS\gorilon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1287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67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GORILON FOTOS\gorilon 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7687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17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GORILON FOTOS\gorilon 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6328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E:\GORILON FOTOS\gorilon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696744" cy="73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2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GORILON FOTOS\gorilon 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7560840" cy="736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55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GORILON FOTOS\gorilon 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20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0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GORILON FOTOS\gorilon 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056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3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GORILON FOTOS\gorilon 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5527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6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GORILON FOTOS\gorilon 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480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3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GORILON FOTOS\gorilo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471" y="0"/>
            <a:ext cx="49890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83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GORILON FOTOS\gorilon 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0"/>
            <a:ext cx="4972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2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GORILON FOTOS\gorilon 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680" y="0"/>
            <a:ext cx="5311173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00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GORILON FOTOS\gorilon 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0"/>
            <a:ext cx="6607549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1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GORILON FOTOS\gorilon 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408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10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GORILON FOTOS\gorilon 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147" y="0"/>
            <a:ext cx="49777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01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GORILON FOTOS\gorilon 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336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8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GORILON FOTOS\gorilon 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237539"/>
            <a:ext cx="5904656" cy="763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7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GORILON FOTOS\gorilon 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71287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8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6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GORILON FOTOS\gorilo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1"/>
            <a:ext cx="7056784" cy="738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3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GORILON FOTOS\gorilon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99392"/>
            <a:ext cx="7560840" cy="750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4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GORILON FOTOS\gorilon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69127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33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GORILON FOTOS\gorilon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8488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1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GORILON FOTOS\gorilon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2728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3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GORILON FOTOS\gorilon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40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7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GORILON FOTOS\gorilon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0"/>
            <a:ext cx="4972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69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Presentación en pantalla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guitars</dc:creator>
  <cp:lastModifiedBy>guitars</cp:lastModifiedBy>
  <cp:revision>2</cp:revision>
  <dcterms:created xsi:type="dcterms:W3CDTF">2014-01-13T23:58:12Z</dcterms:created>
  <dcterms:modified xsi:type="dcterms:W3CDTF">2014-01-14T00:16:38Z</dcterms:modified>
</cp:coreProperties>
</file>