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565AF-FDAA-4723-B191-491194270B71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4072-DEE2-48B8-A947-3E32A7552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659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565AF-FDAA-4723-B191-491194270B71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4072-DEE2-48B8-A947-3E32A7552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864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565AF-FDAA-4723-B191-491194270B71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4072-DEE2-48B8-A947-3E32A7552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071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565AF-FDAA-4723-B191-491194270B71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4072-DEE2-48B8-A947-3E32A7552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79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565AF-FDAA-4723-B191-491194270B71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4072-DEE2-48B8-A947-3E32A7552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3429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565AF-FDAA-4723-B191-491194270B71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4072-DEE2-48B8-A947-3E32A7552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9011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565AF-FDAA-4723-B191-491194270B71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4072-DEE2-48B8-A947-3E32A7552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379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565AF-FDAA-4723-B191-491194270B71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4072-DEE2-48B8-A947-3E32A7552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9384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565AF-FDAA-4723-B191-491194270B71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4072-DEE2-48B8-A947-3E32A7552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797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565AF-FDAA-4723-B191-491194270B71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4072-DEE2-48B8-A947-3E32A7552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707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565AF-FDAA-4723-B191-491194270B71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E4072-DEE2-48B8-A947-3E32A7552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93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565AF-FDAA-4723-B191-491194270B71}" type="datetimeFigureOut">
              <a:rPr lang="es-MX" smtClean="0"/>
              <a:t>21/02/2015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E4072-DEE2-48B8-A947-3E32A7552D2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916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57" y="0"/>
            <a:ext cx="5393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4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41" y="118292"/>
            <a:ext cx="7401059" cy="666592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0641"/>
            <a:ext cx="5747004" cy="366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0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77" y="0"/>
            <a:ext cx="5546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9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10" y="0"/>
            <a:ext cx="5364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5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" y="1970468"/>
            <a:ext cx="5060268" cy="453796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36" y="103032"/>
            <a:ext cx="4931607" cy="640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1" y="0"/>
            <a:ext cx="535074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586" y="1674254"/>
            <a:ext cx="5921414" cy="518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6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1" y="2825496"/>
            <a:ext cx="5394960" cy="12070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21" y="0"/>
            <a:ext cx="5301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4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74" y="2833352"/>
            <a:ext cx="6786693" cy="363593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4" y="0"/>
            <a:ext cx="525397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1" y="0"/>
            <a:ext cx="5898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2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99" y="0"/>
            <a:ext cx="494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4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" y="0"/>
            <a:ext cx="529190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71" y="0"/>
            <a:ext cx="5363966" cy="669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9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3126"/>
            <a:ext cx="5825868" cy="16922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09" y="149589"/>
            <a:ext cx="6220496" cy="584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2" y="0"/>
            <a:ext cx="528804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88" y="0"/>
            <a:ext cx="5266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2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24" y="436742"/>
            <a:ext cx="5442192" cy="64212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584" y="-115910"/>
            <a:ext cx="5421170" cy="63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3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73" y="195240"/>
            <a:ext cx="5783056" cy="66627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10" y="170620"/>
            <a:ext cx="4456090" cy="65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47" y="154546"/>
            <a:ext cx="4927601" cy="62333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48" y="1023292"/>
            <a:ext cx="5643406" cy="58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57" y="2266842"/>
            <a:ext cx="5413248" cy="15773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35" y="167426"/>
            <a:ext cx="4413908" cy="656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1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7" y="556883"/>
            <a:ext cx="5518404" cy="605332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61" y="804672"/>
            <a:ext cx="5518404" cy="605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6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4" y="0"/>
            <a:ext cx="5141401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55" y="0"/>
            <a:ext cx="5141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648" y="0"/>
            <a:ext cx="5479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9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91" y="344164"/>
            <a:ext cx="8345509" cy="610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4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6" y="0"/>
            <a:ext cx="5201619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05" y="0"/>
            <a:ext cx="517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7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2108">
            <a:off x="1042671" y="568734"/>
            <a:ext cx="2944704" cy="547164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091" y="0"/>
            <a:ext cx="5705341" cy="666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6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19267" y="1718085"/>
            <a:ext cx="489589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 I N</a:t>
            </a:r>
            <a:endParaRPr lang="es-ES" sz="2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45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43" y="470315"/>
            <a:ext cx="8925059" cy="597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1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020346" y="249893"/>
            <a:ext cx="41255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CORTESÍA DE: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70" y="1173223"/>
            <a:ext cx="6242304" cy="468172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41122" y="5934670"/>
            <a:ext cx="8283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www.zona33preescolar.com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03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90" y="271583"/>
            <a:ext cx="5541264" cy="64693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69" y="3506273"/>
            <a:ext cx="5353812" cy="288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8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9" y="0"/>
            <a:ext cx="5295254" cy="68579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034" y="1970467"/>
            <a:ext cx="5348455" cy="4887532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 flipH="1">
            <a:off x="8229600" y="1970468"/>
            <a:ext cx="4121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17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63" y="-1"/>
            <a:ext cx="609170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15" y="55689"/>
            <a:ext cx="6542467" cy="68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2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049" y="0"/>
            <a:ext cx="5291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2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3" y="345970"/>
            <a:ext cx="9826579" cy="626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1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</Words>
  <Application>Microsoft Office PowerPoint</Application>
  <PresentationFormat>Panorámica</PresentationFormat>
  <Paragraphs>3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7</cp:revision>
  <dcterms:created xsi:type="dcterms:W3CDTF">2015-02-22T05:56:17Z</dcterms:created>
  <dcterms:modified xsi:type="dcterms:W3CDTF">2015-02-22T06:48:33Z</dcterms:modified>
</cp:coreProperties>
</file>