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48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85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92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23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78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688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738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10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10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51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303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3D45C-3819-4DFC-ADCE-7D47F5963E2F}" type="datetimeFigureOut">
              <a:rPr lang="es-ES" smtClean="0"/>
              <a:t>13/01/2010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81FCB-D445-4236-BF00-F816D2392D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029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184"/>
            <a:ext cx="6984776" cy="67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4623"/>
            <a:ext cx="6580910" cy="68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1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1"/>
            <a:ext cx="6774848" cy="68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10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70458" cy="68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1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081"/>
            <a:ext cx="6552728" cy="68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95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813376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20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0923" y="-1352243"/>
            <a:ext cx="5364471" cy="91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74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68961" cy="68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15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0"/>
            <a:ext cx="6991840" cy="69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6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8343" y="-1190343"/>
            <a:ext cx="5112569" cy="91666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0" y="908720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6159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43275" y="2967335"/>
            <a:ext cx="1457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xmlns:mc="http://schemas.openxmlformats.org/markup-compatibility/2006" xmlns:a14="http://schemas.microsoft.com/office/drawing/2010/main" val="000000" mc:Ignorable="">
                      <a:shade val="5000"/>
                      <a:satMod val="120000"/>
                      <a:alpha val="33000"/>
                    </a:srgbClr>
                  </a:outerShdw>
                </a:effectLst>
              </a:rPr>
              <a:t>F I N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xmlns:mc="http://schemas.openxmlformats.org/markup-compatibility/2006" xmlns:a14="http://schemas.microsoft.com/office/drawing/2010/main" val="000000" mc:Ignorable="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6476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4624"/>
            <a:ext cx="6596211" cy="67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3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524546" cy="68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5674" y="-1323020"/>
            <a:ext cx="583265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58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0"/>
            <a:ext cx="6632804" cy="68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3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44624"/>
            <a:ext cx="6676200" cy="686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85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93" y="44624"/>
            <a:ext cx="6570779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-1"/>
            <a:ext cx="6748726" cy="68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9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759678" cy="686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6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</Words>
  <Application>Microsoft Office PowerPoint</Application>
  <PresentationFormat>Presentación en pantalla (4:3)</PresentationFormat>
  <Paragraphs>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PCX</dc:creator>
  <cp:lastModifiedBy>PCX</cp:lastModifiedBy>
  <cp:revision>3</cp:revision>
  <dcterms:created xsi:type="dcterms:W3CDTF">2010-01-13T20:11:15Z</dcterms:created>
  <dcterms:modified xsi:type="dcterms:W3CDTF">2010-01-13T20:34:43Z</dcterms:modified>
</cp:coreProperties>
</file>