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980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979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39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534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89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94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25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479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04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72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046A-876E-44F0-AB90-BE2A687EB0B9}" type="datetimeFigureOut">
              <a:rPr lang="es-MX" smtClean="0"/>
              <a:t>03/03/2015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0980B-01E7-427D-840E-8591F0D81F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308610"/>
            <a:ext cx="5870448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12987"/>
            <a:ext cx="4893972" cy="68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53" y="57106"/>
            <a:ext cx="4779559" cy="68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2111"/>
            <a:ext cx="4778062" cy="68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43"/>
            <a:ext cx="4411980" cy="60761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80" y="429543"/>
            <a:ext cx="4599432" cy="60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0"/>
            <a:ext cx="482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7" y="10355"/>
            <a:ext cx="4726546" cy="68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28935"/>
            <a:ext cx="4726547" cy="68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71193" y="2027178"/>
            <a:ext cx="441980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FIN.</a:t>
            </a:r>
            <a:endParaRPr lang="es-ES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7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69487" y="164806"/>
            <a:ext cx="3605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Cortesía de: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82028" y="5769864"/>
            <a:ext cx="657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zona33preescolar.com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7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7" y="1053059"/>
            <a:ext cx="8207343" cy="45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2" y="0"/>
            <a:ext cx="7835704" cy="68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8" y="27632"/>
            <a:ext cx="7807569" cy="68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6" y="3718"/>
            <a:ext cx="6414867" cy="68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52" y="61910"/>
            <a:ext cx="6147581" cy="68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52" y="61910"/>
            <a:ext cx="6147581" cy="68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74"/>
            <a:ext cx="4581144" cy="61173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4" y="344574"/>
            <a:ext cx="4517136" cy="6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55653"/>
            <a:ext cx="4984123" cy="67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</Words>
  <Application>Microsoft Office PowerPoint</Application>
  <PresentationFormat>Presentación en pantalla (4:3)</PresentationFormat>
  <Paragraphs>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vico</dc:creator>
  <cp:lastModifiedBy>vico</cp:lastModifiedBy>
  <cp:revision>4</cp:revision>
  <dcterms:created xsi:type="dcterms:W3CDTF">2015-03-03T22:02:07Z</dcterms:created>
  <dcterms:modified xsi:type="dcterms:W3CDTF">2015-03-03T22:48:00Z</dcterms:modified>
</cp:coreProperties>
</file>