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235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14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12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872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2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166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87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127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996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37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029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24611-C6F6-4644-86E0-EC10839F3424}" type="datetimeFigureOut">
              <a:rPr lang="es-MX" smtClean="0"/>
              <a:t>26/01/2015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8785-116C-40F0-A671-18DADCEFA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18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81" y="0"/>
            <a:ext cx="6522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989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14" y="0"/>
            <a:ext cx="3835586" cy="17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1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10" y="0"/>
            <a:ext cx="3926790" cy="14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48" y="0"/>
            <a:ext cx="754075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902"/>
            <a:ext cx="3972789" cy="14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4" y="0"/>
            <a:ext cx="80947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7752" cy="14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1" y="0"/>
            <a:ext cx="872547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78378" cy="15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18" y="0"/>
            <a:ext cx="68635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18" y="0"/>
            <a:ext cx="6863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93551" y="2709758"/>
            <a:ext cx="1143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FIN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47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" y="1068946"/>
            <a:ext cx="9147610" cy="47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91" y="2176272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18019" y="790805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CORTESIA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5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28" y="0"/>
            <a:ext cx="660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69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5" y="4942833"/>
            <a:ext cx="4288665" cy="19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27" y="0"/>
            <a:ext cx="787617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64" y="5061397"/>
            <a:ext cx="3810836" cy="17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20" y="0"/>
            <a:ext cx="65658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7155"/>
            <a:ext cx="4246533" cy="177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504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21" y="5079724"/>
            <a:ext cx="5396248" cy="17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039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54" y="178675"/>
            <a:ext cx="3616946" cy="12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60" y="0"/>
            <a:ext cx="720454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623"/>
            <a:ext cx="3515237" cy="203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93" y="0"/>
            <a:ext cx="750738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69" y="5063201"/>
            <a:ext cx="3997731" cy="17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4</Words>
  <Application>Microsoft Office PowerPoint</Application>
  <PresentationFormat>Presentación en pantalla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3</cp:revision>
  <dcterms:created xsi:type="dcterms:W3CDTF">2015-01-27T05:50:29Z</dcterms:created>
  <dcterms:modified xsi:type="dcterms:W3CDTF">2015-01-27T06:12:58Z</dcterms:modified>
</cp:coreProperties>
</file>