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9452B-C9EF-4449-AD91-42C7A403D7AF}" type="datetimeFigureOut">
              <a:rPr lang="es-MX" smtClean="0"/>
              <a:t>25/11/2011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6DAA3-B6D7-44D0-BC75-1FB04D010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985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6DAA3-B6D7-44D0-BC75-1FB04D0103FB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77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25/11/2011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25" y="-26144"/>
            <a:ext cx="5134150" cy="68580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004925" y="5373216"/>
            <a:ext cx="1702979" cy="14586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748" y="-277332"/>
            <a:ext cx="5323048" cy="698477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041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39" y="45074"/>
            <a:ext cx="529208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5846"/>
            <a:ext cx="5124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32040" y="-21138"/>
            <a:ext cx="4211960" cy="1979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29" y="176842"/>
            <a:ext cx="5193495" cy="686979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9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00" y="0"/>
            <a:ext cx="5135519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57"/>
            <a:ext cx="5289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16" y="-12013"/>
            <a:ext cx="5256584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" y="-12013"/>
            <a:ext cx="5002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6662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52" y="0"/>
            <a:ext cx="4861048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4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57" y="0"/>
            <a:ext cx="5132943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42"/>
            <a:ext cx="522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" y="-60881"/>
            <a:ext cx="5174465" cy="687600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91" y="-99392"/>
            <a:ext cx="5220072" cy="695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1" y="2410"/>
            <a:ext cx="5199259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51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26" y="0"/>
            <a:ext cx="5076348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5508104" y="5517232"/>
            <a:ext cx="1602070" cy="1340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38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84" y="0"/>
            <a:ext cx="5086516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2880"/>
            <a:ext cx="5169760" cy="6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15" y="-25330"/>
            <a:ext cx="5256585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5112569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5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71" y="0"/>
            <a:ext cx="5161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95" y="0"/>
            <a:ext cx="5836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4340" cy="685800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0"/>
            <a:ext cx="522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00" y="0"/>
            <a:ext cx="5051500" cy="724542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1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16" y="-50304"/>
            <a:ext cx="5180084" cy="690830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81354"/>
            <a:ext cx="5290964" cy="69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0" y="-3696"/>
            <a:ext cx="5076104" cy="686169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17" y="-29592"/>
            <a:ext cx="5310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079"/>
            <a:ext cx="5285731" cy="685800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454" y="-32079"/>
            <a:ext cx="4978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5148066" cy="685800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0"/>
            <a:ext cx="507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</Words>
  <Application>Microsoft Office PowerPoint</Application>
  <PresentationFormat>Presentación en pantalla (4:3)</PresentationFormat>
  <Paragraphs>1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COMPAQ</dc:creator>
  <cp:lastModifiedBy>COMPAQ</cp:lastModifiedBy>
  <cp:revision>10</cp:revision>
  <dcterms:created xsi:type="dcterms:W3CDTF">2011-11-25T02:24:34Z</dcterms:created>
  <dcterms:modified xsi:type="dcterms:W3CDTF">2011-11-26T01:28:17Z</dcterms:modified>
</cp:coreProperties>
</file>