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2" r:id="rId26"/>
    <p:sldId id="280" r:id="rId27"/>
    <p:sldId id="281" r:id="rId28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64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77E80-8649-4DE0-9C36-6E03FBA5DEE6}" type="datetimeFigureOut">
              <a:rPr lang="es-MX" smtClean="0"/>
              <a:t>19/01/2015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73B90-6985-44ED-ADAF-DFCD12948C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0784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77E80-8649-4DE0-9C36-6E03FBA5DEE6}" type="datetimeFigureOut">
              <a:rPr lang="es-MX" smtClean="0"/>
              <a:t>19/01/2015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73B90-6985-44ED-ADAF-DFCD12948C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88591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77E80-8649-4DE0-9C36-6E03FBA5DEE6}" type="datetimeFigureOut">
              <a:rPr lang="es-MX" smtClean="0"/>
              <a:t>19/01/2015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73B90-6985-44ED-ADAF-DFCD12948C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87752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77E80-8649-4DE0-9C36-6E03FBA5DEE6}" type="datetimeFigureOut">
              <a:rPr lang="es-MX" smtClean="0"/>
              <a:t>19/01/2015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73B90-6985-44ED-ADAF-DFCD12948C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10441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77E80-8649-4DE0-9C36-6E03FBA5DEE6}" type="datetimeFigureOut">
              <a:rPr lang="es-MX" smtClean="0"/>
              <a:t>19/01/2015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73B90-6985-44ED-ADAF-DFCD12948C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4906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77E80-8649-4DE0-9C36-6E03FBA5DEE6}" type="datetimeFigureOut">
              <a:rPr lang="es-MX" smtClean="0"/>
              <a:t>19/01/2015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73B90-6985-44ED-ADAF-DFCD12948C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80542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77E80-8649-4DE0-9C36-6E03FBA5DEE6}" type="datetimeFigureOut">
              <a:rPr lang="es-MX" smtClean="0"/>
              <a:t>19/01/2015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73B90-6985-44ED-ADAF-DFCD12948C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15399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77E80-8649-4DE0-9C36-6E03FBA5DEE6}" type="datetimeFigureOut">
              <a:rPr lang="es-MX" smtClean="0"/>
              <a:t>19/01/2015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73B90-6985-44ED-ADAF-DFCD12948C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62187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77E80-8649-4DE0-9C36-6E03FBA5DEE6}" type="datetimeFigureOut">
              <a:rPr lang="es-MX" smtClean="0"/>
              <a:t>19/01/2015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73B90-6985-44ED-ADAF-DFCD12948C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52582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77E80-8649-4DE0-9C36-6E03FBA5DEE6}" type="datetimeFigureOut">
              <a:rPr lang="es-MX" smtClean="0"/>
              <a:t>19/01/2015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73B90-6985-44ED-ADAF-DFCD12948C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26196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77E80-8649-4DE0-9C36-6E03FBA5DEE6}" type="datetimeFigureOut">
              <a:rPr lang="es-MX" smtClean="0"/>
              <a:t>19/01/2015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73B90-6985-44ED-ADAF-DFCD12948C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03352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77E80-8649-4DE0-9C36-6E03FBA5DEE6}" type="datetimeFigureOut">
              <a:rPr lang="es-MX" smtClean="0"/>
              <a:t>19/01/2015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73B90-6985-44ED-ADAF-DFCD12948C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88596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3" y="0"/>
            <a:ext cx="7297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60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194" y="0"/>
            <a:ext cx="67516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33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29" y="0"/>
            <a:ext cx="71347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021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31" y="0"/>
            <a:ext cx="6719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77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31" y="0"/>
            <a:ext cx="6719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1442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09" y="0"/>
            <a:ext cx="71527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600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09" y="0"/>
            <a:ext cx="71527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626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09" y="0"/>
            <a:ext cx="71527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84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164" y="0"/>
            <a:ext cx="4969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854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51" y="0"/>
            <a:ext cx="80106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1078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82" y="0"/>
            <a:ext cx="8323118" cy="685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988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3" y="0"/>
            <a:ext cx="7297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6255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17" y="0"/>
            <a:ext cx="7244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132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17" y="0"/>
            <a:ext cx="7244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6422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463"/>
            <a:ext cx="9127760" cy="609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157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936"/>
            <a:ext cx="9144000" cy="645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038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611"/>
            <a:ext cx="9144000" cy="611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695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165428" y="1242444"/>
            <a:ext cx="4896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Ejes de reflexión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670216" y="2732809"/>
            <a:ext cx="81776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MX" dirty="0" smtClean="0"/>
              <a:t>¿ Qué opinas de lo que hizo la familia de Jacinta?</a:t>
            </a:r>
          </a:p>
          <a:p>
            <a:pPr marL="285750" indent="-285750">
              <a:buFontTx/>
              <a:buChar char="-"/>
            </a:pPr>
            <a:r>
              <a:rPr lang="es-MX" dirty="0" smtClean="0"/>
              <a:t>En tu casa ¿ hacen algo parecido?</a:t>
            </a:r>
          </a:p>
          <a:p>
            <a:pPr marL="285750" indent="-285750">
              <a:buFontTx/>
              <a:buChar char="-"/>
            </a:pPr>
            <a:r>
              <a:rPr lang="es-MX" dirty="0" smtClean="0"/>
              <a:t>En tu escuela ¿ realizan alguna actividad de reciclado?</a:t>
            </a:r>
          </a:p>
          <a:p>
            <a:pPr marL="285750" indent="-285750">
              <a:buFontTx/>
              <a:buChar char="-"/>
            </a:pPr>
            <a:r>
              <a:rPr lang="es-MX" dirty="0" smtClean="0"/>
              <a:t>¿Qué mas cosas se pueden hacer con las bolsas aparte de reciclarlas?</a:t>
            </a:r>
          </a:p>
          <a:p>
            <a:pPr marL="285750" indent="-285750">
              <a:buFontTx/>
              <a:buChar char="-"/>
            </a:pPr>
            <a:r>
              <a:rPr lang="es-MX" dirty="0" smtClean="0"/>
              <a:t>En tu comunidad ¿qué propondrías que se hiciera para reducir la contaminación?</a:t>
            </a:r>
          </a:p>
          <a:p>
            <a:pPr marL="285750" indent="-285750">
              <a:buFontTx/>
              <a:buChar char="-"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227183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7" y="976745"/>
            <a:ext cx="9078842" cy="489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5670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894" y="2096054"/>
            <a:ext cx="6242304" cy="468172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782974" y="650162"/>
            <a:ext cx="3605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Cortesía de: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0313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28" y="0"/>
            <a:ext cx="8711272" cy="683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635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003" y="0"/>
            <a:ext cx="6671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752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003" y="0"/>
            <a:ext cx="6671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77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85" y="0"/>
            <a:ext cx="74872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81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32" y="0"/>
            <a:ext cx="7189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91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68" y="20316"/>
            <a:ext cx="7941468" cy="683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30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3" y="0"/>
            <a:ext cx="7297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4302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</TotalTime>
  <Words>64</Words>
  <Application>Microsoft Office PowerPoint</Application>
  <PresentationFormat>Presentación en pantalla (4:3)</PresentationFormat>
  <Paragraphs>7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vick_oficina</dc:creator>
  <cp:lastModifiedBy>vick_oficina</cp:lastModifiedBy>
  <cp:revision>6</cp:revision>
  <dcterms:created xsi:type="dcterms:W3CDTF">2015-01-19T20:20:31Z</dcterms:created>
  <dcterms:modified xsi:type="dcterms:W3CDTF">2015-01-19T21:18:35Z</dcterms:modified>
</cp:coreProperties>
</file>