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47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614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888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4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16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03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29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490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98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05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CD2A-8850-453B-AF86-6F67C12693E8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73411-2BC4-492C-AB79-801B604D4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22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81" y="0"/>
            <a:ext cx="676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87246"/>
            <a:ext cx="8886423" cy="65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565919"/>
            <a:ext cx="8268236" cy="57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901521"/>
            <a:ext cx="8936072" cy="50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1" y="0"/>
            <a:ext cx="726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" y="172212"/>
            <a:ext cx="7540752" cy="65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3" y="166689"/>
            <a:ext cx="7759858" cy="65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" y="57912"/>
            <a:ext cx="7540752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" y="256032"/>
            <a:ext cx="7540752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9" y="0"/>
            <a:ext cx="5598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0" y="0"/>
            <a:ext cx="6403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81" y="0"/>
            <a:ext cx="676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" y="266700"/>
            <a:ext cx="695553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6" y="131064"/>
            <a:ext cx="7226808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2" y="0"/>
            <a:ext cx="7381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55" y="0"/>
            <a:ext cx="676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0" y="0"/>
            <a:ext cx="6905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77639"/>
            <a:ext cx="8371267" cy="67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" y="0"/>
            <a:ext cx="7060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69218"/>
            <a:ext cx="8036416" cy="66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965915"/>
            <a:ext cx="8852479" cy="4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0" y="1004552"/>
            <a:ext cx="8021690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96" y="2176272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79388" y="597622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5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7" y="759854"/>
            <a:ext cx="6766354" cy="593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7" y="540913"/>
            <a:ext cx="8817129" cy="56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99060"/>
            <a:ext cx="7455408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3" y="875763"/>
            <a:ext cx="8721189" cy="51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6" y="0"/>
            <a:ext cx="7080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3" y="669701"/>
            <a:ext cx="8901720" cy="54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3</Words>
  <Application>Microsoft Office PowerPoint</Application>
  <PresentationFormat>Presentación en pantalla (4:3)</PresentationFormat>
  <Paragraphs>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2</cp:revision>
  <dcterms:created xsi:type="dcterms:W3CDTF">2014-10-10T03:20:48Z</dcterms:created>
  <dcterms:modified xsi:type="dcterms:W3CDTF">2014-10-10T03:38:42Z</dcterms:modified>
</cp:coreProperties>
</file>