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1" r:id="rId18"/>
    <p:sldId id="274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AF13-C2DF-4B57-AEB0-AC99DD611E76}" type="datetimeFigureOut">
              <a:rPr lang="es-MX" smtClean="0"/>
              <a:t>17/12/2014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0A26-A740-4A82-8937-7BD82CF2C7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2743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AF13-C2DF-4B57-AEB0-AC99DD611E76}" type="datetimeFigureOut">
              <a:rPr lang="es-MX" smtClean="0"/>
              <a:t>17/12/2014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0A26-A740-4A82-8937-7BD82CF2C7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7495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AF13-C2DF-4B57-AEB0-AC99DD611E76}" type="datetimeFigureOut">
              <a:rPr lang="es-MX" smtClean="0"/>
              <a:t>17/12/2014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0A26-A740-4A82-8937-7BD82CF2C7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096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AF13-C2DF-4B57-AEB0-AC99DD611E76}" type="datetimeFigureOut">
              <a:rPr lang="es-MX" smtClean="0"/>
              <a:t>17/12/2014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0A26-A740-4A82-8937-7BD82CF2C7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135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AF13-C2DF-4B57-AEB0-AC99DD611E76}" type="datetimeFigureOut">
              <a:rPr lang="es-MX" smtClean="0"/>
              <a:t>17/12/2014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0A26-A740-4A82-8937-7BD82CF2C7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7842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AF13-C2DF-4B57-AEB0-AC99DD611E76}" type="datetimeFigureOut">
              <a:rPr lang="es-MX" smtClean="0"/>
              <a:t>17/12/2014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0A26-A740-4A82-8937-7BD82CF2C7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552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AF13-C2DF-4B57-AEB0-AC99DD611E76}" type="datetimeFigureOut">
              <a:rPr lang="es-MX" smtClean="0"/>
              <a:t>17/12/2014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0A26-A740-4A82-8937-7BD82CF2C7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8672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AF13-C2DF-4B57-AEB0-AC99DD611E76}" type="datetimeFigureOut">
              <a:rPr lang="es-MX" smtClean="0"/>
              <a:t>17/12/2014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0A26-A740-4A82-8937-7BD82CF2C7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637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AF13-C2DF-4B57-AEB0-AC99DD611E76}" type="datetimeFigureOut">
              <a:rPr lang="es-MX" smtClean="0"/>
              <a:t>17/12/2014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0A26-A740-4A82-8937-7BD82CF2C7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287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AF13-C2DF-4B57-AEB0-AC99DD611E76}" type="datetimeFigureOut">
              <a:rPr lang="es-MX" smtClean="0"/>
              <a:t>17/12/2014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0A26-A740-4A82-8937-7BD82CF2C7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4814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AF13-C2DF-4B57-AEB0-AC99DD611E76}" type="datetimeFigureOut">
              <a:rPr lang="es-MX" smtClean="0"/>
              <a:t>17/12/2014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0A26-A740-4A82-8937-7BD82CF2C7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5085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5AF13-C2DF-4B57-AEB0-AC99DD611E76}" type="datetimeFigureOut">
              <a:rPr lang="es-MX" smtClean="0"/>
              <a:t>17/12/2014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10A26-A740-4A82-8937-7BD82CF2C7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301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25" y="0"/>
            <a:ext cx="5926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63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27" y="143"/>
            <a:ext cx="6951517" cy="682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16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" y="314343"/>
            <a:ext cx="8946573" cy="62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7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0"/>
            <a:ext cx="8468590" cy="660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59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182"/>
            <a:ext cx="9144000" cy="547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88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73" y="26610"/>
            <a:ext cx="5891645" cy="67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14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91" y="25035"/>
            <a:ext cx="5912427" cy="681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07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27" y="75666"/>
            <a:ext cx="5964381" cy="67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80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73" y="52597"/>
            <a:ext cx="5860471" cy="677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13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7" y="58605"/>
            <a:ext cx="6203373" cy="677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10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5766953" cy="683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55" y="137714"/>
            <a:ext cx="4821382" cy="672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78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7" y="-1"/>
            <a:ext cx="6265717" cy="684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40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73" y="86975"/>
            <a:ext cx="6754091" cy="672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04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27" y="56508"/>
            <a:ext cx="5974773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73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11" y="1"/>
            <a:ext cx="702965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41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73" y="0"/>
            <a:ext cx="6793266" cy="68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53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19" y="12203"/>
            <a:ext cx="6037490" cy="684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62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50" y="81115"/>
            <a:ext cx="6204905" cy="677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95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374073"/>
            <a:ext cx="8892695" cy="616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18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336697"/>
            <a:ext cx="8956964" cy="62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93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7" y="81769"/>
            <a:ext cx="6172199" cy="676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41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92" y="1152144"/>
            <a:ext cx="5190744" cy="57058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92" y="382732"/>
            <a:ext cx="54959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69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35150"/>
            <a:ext cx="6577444" cy="67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6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37" y="0"/>
            <a:ext cx="6213763" cy="67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70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43275" y="2967335"/>
            <a:ext cx="1457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 I N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8263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327"/>
            <a:ext cx="9134702" cy="578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68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67661" y="400780"/>
            <a:ext cx="4125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CORTESÍA DE:</a:t>
            </a:r>
            <a:endParaRPr lang="es-E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85" y="2012927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15" y="105177"/>
            <a:ext cx="6143194" cy="67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03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61" y="0"/>
            <a:ext cx="5677138" cy="67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38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5" y="70447"/>
            <a:ext cx="6483927" cy="67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81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23" y="53966"/>
            <a:ext cx="5865431" cy="680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6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082"/>
            <a:ext cx="9144000" cy="51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8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4" y="51708"/>
            <a:ext cx="6276110" cy="66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985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6</Words>
  <Application>Microsoft Office PowerPoint</Application>
  <PresentationFormat>Presentación en pantalla (4:3)</PresentationFormat>
  <Paragraphs>2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vick_oficina</dc:creator>
  <cp:lastModifiedBy>vick_oficina</cp:lastModifiedBy>
  <cp:revision>9</cp:revision>
  <dcterms:created xsi:type="dcterms:W3CDTF">2014-12-17T17:26:36Z</dcterms:created>
  <dcterms:modified xsi:type="dcterms:W3CDTF">2014-12-17T18:22:24Z</dcterms:modified>
</cp:coreProperties>
</file>