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3E780-5BF1-432D-A350-ED9E2724AC7B}" type="datetimeFigureOut">
              <a:rPr lang="es-MX" smtClean="0"/>
              <a:t>08/03/2015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D4260-0BC3-411F-9C53-7241D09396E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81469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3E780-5BF1-432D-A350-ED9E2724AC7B}" type="datetimeFigureOut">
              <a:rPr lang="es-MX" smtClean="0"/>
              <a:t>08/03/2015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D4260-0BC3-411F-9C53-7241D09396E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0446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3E780-5BF1-432D-A350-ED9E2724AC7B}" type="datetimeFigureOut">
              <a:rPr lang="es-MX" smtClean="0"/>
              <a:t>08/03/2015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D4260-0BC3-411F-9C53-7241D09396E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82388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3E780-5BF1-432D-A350-ED9E2724AC7B}" type="datetimeFigureOut">
              <a:rPr lang="es-MX" smtClean="0"/>
              <a:t>08/03/2015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D4260-0BC3-411F-9C53-7241D09396E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27020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3E780-5BF1-432D-A350-ED9E2724AC7B}" type="datetimeFigureOut">
              <a:rPr lang="es-MX" smtClean="0"/>
              <a:t>08/03/2015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D4260-0BC3-411F-9C53-7241D09396E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53494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3E780-5BF1-432D-A350-ED9E2724AC7B}" type="datetimeFigureOut">
              <a:rPr lang="es-MX" smtClean="0"/>
              <a:t>08/03/2015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D4260-0BC3-411F-9C53-7241D09396E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12144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3E780-5BF1-432D-A350-ED9E2724AC7B}" type="datetimeFigureOut">
              <a:rPr lang="es-MX" smtClean="0"/>
              <a:t>08/03/2015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D4260-0BC3-411F-9C53-7241D09396E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22794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3E780-5BF1-432D-A350-ED9E2724AC7B}" type="datetimeFigureOut">
              <a:rPr lang="es-MX" smtClean="0"/>
              <a:t>08/03/2015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D4260-0BC3-411F-9C53-7241D09396E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27234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3E780-5BF1-432D-A350-ED9E2724AC7B}" type="datetimeFigureOut">
              <a:rPr lang="es-MX" smtClean="0"/>
              <a:t>08/03/2015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D4260-0BC3-411F-9C53-7241D09396E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03301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3E780-5BF1-432D-A350-ED9E2724AC7B}" type="datetimeFigureOut">
              <a:rPr lang="es-MX" smtClean="0"/>
              <a:t>08/03/2015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D4260-0BC3-411F-9C53-7241D09396E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29064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3E780-5BF1-432D-A350-ED9E2724AC7B}" type="datetimeFigureOut">
              <a:rPr lang="es-MX" smtClean="0"/>
              <a:t>08/03/2015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D4260-0BC3-411F-9C53-7241D09396E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80928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3E780-5BF1-432D-A350-ED9E2724AC7B}" type="datetimeFigureOut">
              <a:rPr lang="es-MX" smtClean="0"/>
              <a:t>08/03/2015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1D4260-0BC3-411F-9C53-7241D09396E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85126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926" y="0"/>
            <a:ext cx="55361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76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35" y="0"/>
            <a:ext cx="5292247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690" y="2526483"/>
            <a:ext cx="5456916" cy="180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422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953" y="0"/>
            <a:ext cx="5015453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406" y="0"/>
            <a:ext cx="49522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75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93168" cy="677633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118" y="2083851"/>
            <a:ext cx="4994030" cy="260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86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911" y="0"/>
            <a:ext cx="5063641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262" y="2830595"/>
            <a:ext cx="2678105" cy="119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82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390" y="0"/>
            <a:ext cx="5246985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24" y="1490472"/>
            <a:ext cx="3497580" cy="536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2096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008" y="0"/>
            <a:ext cx="5545104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93" y="1089755"/>
            <a:ext cx="3745479" cy="5768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0457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627" y="0"/>
            <a:ext cx="5212678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305" y="0"/>
            <a:ext cx="5246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6122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773" y="0"/>
            <a:ext cx="5636657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55" y="0"/>
            <a:ext cx="34415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07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46" y="0"/>
            <a:ext cx="4962733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479" y="0"/>
            <a:ext cx="49627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40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397154" y="1715311"/>
            <a:ext cx="3735318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FIN</a:t>
            </a:r>
            <a:endParaRPr lang="es-ES" sz="20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92379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407" y="0"/>
            <a:ext cx="52471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15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703" y="425161"/>
            <a:ext cx="9791112" cy="578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162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848" y="1088136"/>
            <a:ext cx="6242304" cy="4681728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293487" y="0"/>
            <a:ext cx="3605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Cortesía de: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806028" y="5934670"/>
            <a:ext cx="65799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zona33preescolar.com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83017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03" y="0"/>
            <a:ext cx="5222735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438" y="0"/>
            <a:ext cx="52227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68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101" y="0"/>
            <a:ext cx="51217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81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94" y="-1"/>
            <a:ext cx="6146585" cy="685800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740" y="2795777"/>
            <a:ext cx="4247388" cy="126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91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04" y="103845"/>
            <a:ext cx="6288259" cy="661577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849" y="2041384"/>
            <a:ext cx="5782151" cy="188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95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13" y="0"/>
            <a:ext cx="5329666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433" y="2930652"/>
            <a:ext cx="5371898" cy="99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25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147" y="0"/>
            <a:ext cx="50292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347" y="0"/>
            <a:ext cx="50002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74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787" y="886420"/>
            <a:ext cx="4880141" cy="479288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9175"/>
            <a:ext cx="6954012" cy="563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32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5</Words>
  <Application>Microsoft Office PowerPoint</Application>
  <PresentationFormat>Panorámica</PresentationFormat>
  <Paragraphs>3</Paragraphs>
  <Slides>21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vico</dc:creator>
  <cp:lastModifiedBy>vico</cp:lastModifiedBy>
  <cp:revision>2</cp:revision>
  <dcterms:created xsi:type="dcterms:W3CDTF">2015-03-08T09:15:56Z</dcterms:created>
  <dcterms:modified xsi:type="dcterms:W3CDTF">2015-03-08T09:24:32Z</dcterms:modified>
</cp:coreProperties>
</file>