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6251238" cy="1218882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13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0" name="Freeform 19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1" name="Freeform 20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2" name="Freeform 21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3" name="Freeform 22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5" name="Freeform 24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9359" y="4273614"/>
            <a:ext cx="10355577" cy="2925997"/>
          </a:xfrm>
        </p:spPr>
        <p:txBody>
          <a:bodyPr anchor="b">
            <a:noAutofit/>
          </a:bodyPr>
          <a:lstStyle>
            <a:lvl1pPr algn="r">
              <a:defRPr sz="9597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359" y="7199608"/>
            <a:ext cx="10355577" cy="1949535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12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8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0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6" name="Freeform 25"/>
          <p:cNvSpPr/>
          <p:nvPr/>
        </p:nvSpPr>
        <p:spPr>
          <a:xfrm>
            <a:off x="0" y="-30094"/>
            <a:ext cx="1534839" cy="10127259"/>
          </a:xfrm>
          <a:custGeom>
            <a:avLst/>
            <a:gdLst>
              <a:gd name="connsiteX0" fmla="*/ 0 w 863600"/>
              <a:gd name="connsiteY0" fmla="*/ 8467 h 5698067"/>
              <a:gd name="connsiteX1" fmla="*/ 863600 w 863600"/>
              <a:gd name="connsiteY1" fmla="*/ 0 h 5698067"/>
              <a:gd name="connsiteX2" fmla="*/ 863600 w 863600"/>
              <a:gd name="connsiteY2" fmla="*/ 16934 h 5698067"/>
              <a:gd name="connsiteX3" fmla="*/ 0 w 863600"/>
              <a:gd name="connsiteY3" fmla="*/ 5698067 h 5698067"/>
              <a:gd name="connsiteX4" fmla="*/ 0 w 863600"/>
              <a:gd name="connsiteY4" fmla="*/ 8467 h 569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98067">
                <a:moveTo>
                  <a:pt x="0" y="8467"/>
                </a:moveTo>
                <a:lnTo>
                  <a:pt x="863600" y="0"/>
                </a:lnTo>
                <a:lnTo>
                  <a:pt x="863600" y="16934"/>
                </a:lnTo>
                <a:lnTo>
                  <a:pt x="0" y="5698067"/>
                </a:lnTo>
                <a:lnTo>
                  <a:pt x="0" y="846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</p:spTree>
    <p:extLst>
      <p:ext uri="{BB962C8B-B14F-4D97-AF65-F5344CB8AC3E}">
        <p14:creationId xmlns:p14="http://schemas.microsoft.com/office/powerpoint/2010/main" val="691172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1" name="Freeform 20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2" name="Freeform 21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3" name="Freeform 22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5" name="Freeform 24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6" name="Freeform 25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16" y="1083451"/>
            <a:ext cx="11281519" cy="6049269"/>
          </a:xfrm>
        </p:spPr>
        <p:txBody>
          <a:bodyPr anchor="ctr">
            <a:normAutofit/>
          </a:bodyPr>
          <a:lstStyle>
            <a:lvl1pPr algn="l">
              <a:defRPr sz="782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16" y="7945308"/>
            <a:ext cx="11281519" cy="2792094"/>
          </a:xfrm>
        </p:spPr>
        <p:txBody>
          <a:bodyPr anchor="ctr">
            <a:normAutofit/>
          </a:bodyPr>
          <a:lstStyle>
            <a:lvl1pPr marL="0" indent="0" algn="l">
              <a:buNone/>
              <a:defRPr sz="31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12582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2pPr>
            <a:lvl3pPr marL="162516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7745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4pPr>
            <a:lvl5pPr marL="3250326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5pPr>
            <a:lvl6pPr marL="4062908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6pPr>
            <a:lvl7pPr marL="4875489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7pPr>
            <a:lvl8pPr marL="5688071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8pPr>
            <a:lvl9pPr marL="6500652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64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9" name="Freeform 28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30" name="Freeform 29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31" name="Freeform 30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32" name="Freeform 31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33" name="Freeform 32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34" name="Freeform 33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170" y="1083451"/>
            <a:ext cx="10791828" cy="5372112"/>
          </a:xfrm>
        </p:spPr>
        <p:txBody>
          <a:bodyPr anchor="ctr">
            <a:normAutofit/>
          </a:bodyPr>
          <a:lstStyle>
            <a:lvl1pPr algn="l">
              <a:defRPr sz="782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13" y="7945308"/>
            <a:ext cx="11281521" cy="2792094"/>
          </a:xfrm>
        </p:spPr>
        <p:txBody>
          <a:bodyPr anchor="ctr">
            <a:normAutofit/>
          </a:bodyPr>
          <a:lstStyle>
            <a:lvl1pPr marL="0" indent="0" algn="l">
              <a:buNone/>
              <a:defRPr sz="31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12582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2pPr>
            <a:lvl3pPr marL="162516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7745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4pPr>
            <a:lvl5pPr marL="3250326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5pPr>
            <a:lvl6pPr marL="4062908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6pPr>
            <a:lvl7pPr marL="4875489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7pPr>
            <a:lvl8pPr marL="5688071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8pPr>
            <a:lvl9pPr marL="6500652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56891" y="6455563"/>
            <a:ext cx="9632385" cy="67715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84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12582" indent="0">
              <a:buFontTx/>
              <a:buNone/>
              <a:defRPr/>
            </a:lvl2pPr>
            <a:lvl3pPr marL="1625163" indent="0">
              <a:buFontTx/>
              <a:buNone/>
              <a:defRPr/>
            </a:lvl3pPr>
            <a:lvl4pPr marL="2437745" indent="0">
              <a:buFontTx/>
              <a:buNone/>
              <a:defRPr/>
            </a:lvl4pPr>
            <a:lvl5pPr marL="325032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7903" y="1404751"/>
            <a:ext cx="812773" cy="1039331"/>
          </a:xfrm>
          <a:prstGeom prst="rect">
            <a:avLst/>
          </a:prstGeom>
        </p:spPr>
        <p:txBody>
          <a:bodyPr vert="horz" lIns="162512" tIns="81256" rIns="162512" bIns="8125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4218" baseline="0" dirty="0" smtClean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14218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992396" y="5130319"/>
            <a:ext cx="812773" cy="1039331"/>
          </a:xfrm>
          <a:prstGeom prst="rect">
            <a:avLst/>
          </a:prstGeom>
        </p:spPr>
        <p:txBody>
          <a:bodyPr vert="horz" lIns="162512" tIns="81256" rIns="162512" bIns="81256" rtlCol="0" anchor="ctr">
            <a:noAutofit/>
          </a:bodyPr>
          <a:lstStyle>
            <a:defPPr>
              <a:defRPr lang="en-US"/>
            </a:defPPr>
            <a:lvl1pPr lvl="0">
              <a:spcBef>
                <a:spcPct val="0"/>
              </a:spcBef>
              <a:buNone/>
              <a:defRPr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4218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endParaRPr lang="en-US" sz="14218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87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arjeta para el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1" name="Freeform 20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2" name="Freeform 21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3" name="Freeform 22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5" name="Freeform 24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6" name="Freeform 25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13" y="3433751"/>
            <a:ext cx="11281521" cy="4612950"/>
          </a:xfrm>
        </p:spPr>
        <p:txBody>
          <a:bodyPr anchor="b">
            <a:normAutofit/>
          </a:bodyPr>
          <a:lstStyle>
            <a:lvl1pPr algn="l">
              <a:defRPr sz="782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13" y="8046700"/>
            <a:ext cx="11281521" cy="2690702"/>
          </a:xfrm>
        </p:spPr>
        <p:txBody>
          <a:bodyPr anchor="t">
            <a:normAutofit/>
          </a:bodyPr>
          <a:lstStyle>
            <a:lvl1pPr marL="0" indent="0" algn="l">
              <a:buNone/>
              <a:defRPr sz="31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12582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2pPr>
            <a:lvl3pPr marL="162516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7745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4pPr>
            <a:lvl5pPr marL="3250326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5pPr>
            <a:lvl6pPr marL="4062908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6pPr>
            <a:lvl7pPr marL="4875489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7pPr>
            <a:lvl8pPr marL="5688071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8pPr>
            <a:lvl9pPr marL="6500652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085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yenda - Tarjeta para el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7" name="Freeform 26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8" name="Freeform 27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9" name="Freeform 28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30" name="Freeform 29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31" name="Freeform 30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32" name="Freeform 31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170" y="1083451"/>
            <a:ext cx="10791828" cy="5372112"/>
          </a:xfrm>
        </p:spPr>
        <p:txBody>
          <a:bodyPr anchor="ctr">
            <a:normAutofit/>
          </a:bodyPr>
          <a:lstStyle>
            <a:lvl1pPr algn="l">
              <a:defRPr sz="782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13" y="8046700"/>
            <a:ext cx="11281521" cy="2690702"/>
          </a:xfrm>
        </p:spPr>
        <p:txBody>
          <a:bodyPr anchor="t">
            <a:normAutofit/>
          </a:bodyPr>
          <a:lstStyle>
            <a:lvl1pPr marL="0" indent="0" algn="l">
              <a:buNone/>
              <a:defRPr sz="31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12582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2pPr>
            <a:lvl3pPr marL="162516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7745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4pPr>
            <a:lvl5pPr marL="3250326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5pPr>
            <a:lvl6pPr marL="4062908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6pPr>
            <a:lvl7pPr marL="4875489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7pPr>
            <a:lvl8pPr marL="5688071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8pPr>
            <a:lvl9pPr marL="6500652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3410" y="7132720"/>
            <a:ext cx="11281523" cy="9139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26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12582" indent="0">
              <a:buFontTx/>
              <a:buNone/>
              <a:defRPr/>
            </a:lvl2pPr>
            <a:lvl3pPr marL="1625163" indent="0">
              <a:buFontTx/>
              <a:buNone/>
              <a:defRPr/>
            </a:lvl3pPr>
            <a:lvl4pPr marL="2437745" indent="0">
              <a:buFontTx/>
              <a:buNone/>
              <a:defRPr/>
            </a:lvl4pPr>
            <a:lvl5pPr marL="325032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7903" y="1404751"/>
            <a:ext cx="812773" cy="1039331"/>
          </a:xfrm>
          <a:prstGeom prst="rect">
            <a:avLst/>
          </a:prstGeom>
        </p:spPr>
        <p:txBody>
          <a:bodyPr vert="horz" lIns="162512" tIns="81256" rIns="162512" bIns="81256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4218" baseline="0" dirty="0" smtClean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14218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992396" y="5130319"/>
            <a:ext cx="812773" cy="1039331"/>
          </a:xfrm>
          <a:prstGeom prst="rect">
            <a:avLst/>
          </a:prstGeom>
        </p:spPr>
        <p:txBody>
          <a:bodyPr vert="horz" lIns="162512" tIns="81256" rIns="162512" bIns="81256" rtlCol="0" anchor="ctr">
            <a:noAutofit/>
          </a:bodyPr>
          <a:lstStyle>
            <a:defPPr>
              <a:defRPr lang="en-US"/>
            </a:defPPr>
            <a:lvl1pPr lvl="0">
              <a:spcBef>
                <a:spcPct val="0"/>
              </a:spcBef>
              <a:buNone/>
              <a:defRPr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4218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endParaRPr lang="en-US" sz="14218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73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2" name="Freeform 21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5" name="Freeform 24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6" name="Freeform 25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7" name="Freeform 26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8" name="Freeform 27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521" y="1083451"/>
            <a:ext cx="11270413" cy="5372112"/>
          </a:xfrm>
        </p:spPr>
        <p:txBody>
          <a:bodyPr anchor="ctr">
            <a:normAutofit/>
          </a:bodyPr>
          <a:lstStyle>
            <a:lvl1pPr algn="l">
              <a:defRPr sz="782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13" y="8046700"/>
            <a:ext cx="11281521" cy="2690702"/>
          </a:xfrm>
        </p:spPr>
        <p:txBody>
          <a:bodyPr anchor="t">
            <a:normAutofit/>
          </a:bodyPr>
          <a:lstStyle>
            <a:lvl1pPr marL="0" indent="0" algn="l">
              <a:buNone/>
              <a:defRPr sz="31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12582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2pPr>
            <a:lvl3pPr marL="162516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7745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4pPr>
            <a:lvl5pPr marL="3250326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5pPr>
            <a:lvl6pPr marL="4062908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6pPr>
            <a:lvl7pPr marL="4875489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7pPr>
            <a:lvl8pPr marL="5688071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8pPr>
            <a:lvl9pPr marL="6500652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3410" y="7132720"/>
            <a:ext cx="11281523" cy="9139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266">
                <a:solidFill>
                  <a:schemeClr val="accent1"/>
                </a:solidFill>
              </a:defRPr>
            </a:lvl1pPr>
            <a:lvl2pPr marL="812582" indent="0">
              <a:buFontTx/>
              <a:buNone/>
              <a:defRPr/>
            </a:lvl2pPr>
            <a:lvl3pPr marL="1625163" indent="0">
              <a:buFontTx/>
              <a:buNone/>
              <a:defRPr/>
            </a:lvl3pPr>
            <a:lvl4pPr marL="2437745" indent="0">
              <a:buFontTx/>
              <a:buNone/>
              <a:defRPr/>
            </a:lvl4pPr>
            <a:lvl5pPr marL="325032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96790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1" name="Freeform 20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2" name="Freeform 21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3" name="Freeform 22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5" name="Freeform 24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6" name="Freeform 25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420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1" name="Freeform 20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2" name="Freeform 21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3" name="Freeform 22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5" name="Freeform 24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6" name="Freeform 25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23220" y="1083452"/>
            <a:ext cx="1739600" cy="9333482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414" y="1083451"/>
            <a:ext cx="9232896" cy="96539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13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1" name="Freeform 20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2" name="Freeform 21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3" name="Freeform 22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5" name="Freeform 24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6" name="Freeform 25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398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6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1" name="Freeform 20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2" name="Freeform 21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3" name="Freeform 22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5" name="Freeform 24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6" name="Freeform 25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13" y="4800294"/>
            <a:ext cx="11281521" cy="3246409"/>
          </a:xfrm>
        </p:spPr>
        <p:txBody>
          <a:bodyPr anchor="b"/>
          <a:lstStyle>
            <a:lvl1pPr algn="l">
              <a:defRPr sz="7109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13" y="8046700"/>
            <a:ext cx="11281521" cy="1529202"/>
          </a:xfrm>
        </p:spPr>
        <p:txBody>
          <a:bodyPr anchor="t"/>
          <a:lstStyle>
            <a:lvl1pPr marL="0" indent="0" algn="l">
              <a:buNone/>
              <a:defRPr sz="355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12582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2pPr>
            <a:lvl3pPr marL="162516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7745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4pPr>
            <a:lvl5pPr marL="3250326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5pPr>
            <a:lvl6pPr marL="4062908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6pPr>
            <a:lvl7pPr marL="4875489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7pPr>
            <a:lvl8pPr marL="5688071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8pPr>
            <a:lvl9pPr marL="6500652" indent="0">
              <a:buNone/>
              <a:defRPr sz="24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980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2" name="Freeform 21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3" name="Freeform 22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5" name="Freeform 24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6" name="Freeform 25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7" name="Freeform 26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16" y="1083451"/>
            <a:ext cx="11281519" cy="23474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3417" y="3840047"/>
            <a:ext cx="5488363" cy="6897354"/>
          </a:xfrm>
        </p:spPr>
        <p:txBody>
          <a:bodyPr>
            <a:normAutofit/>
          </a:bodyPr>
          <a:lstStyle>
            <a:lvl1pPr>
              <a:defRPr sz="3199"/>
            </a:lvl1pPr>
            <a:lvl2pPr>
              <a:defRPr sz="2844"/>
            </a:lvl2pPr>
            <a:lvl3pPr>
              <a:defRPr sz="2488"/>
            </a:lvl3pPr>
            <a:lvl4pPr>
              <a:defRPr sz="2133"/>
            </a:lvl4pPr>
            <a:lvl5pPr>
              <a:defRPr sz="2133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6570" y="3840050"/>
            <a:ext cx="5488365" cy="6897355"/>
          </a:xfrm>
        </p:spPr>
        <p:txBody>
          <a:bodyPr>
            <a:normAutofit/>
          </a:bodyPr>
          <a:lstStyle>
            <a:lvl1pPr>
              <a:defRPr sz="3199"/>
            </a:lvl1pPr>
            <a:lvl2pPr>
              <a:defRPr sz="2844"/>
            </a:lvl2pPr>
            <a:lvl3pPr>
              <a:defRPr sz="2488"/>
            </a:lvl3pPr>
            <a:lvl4pPr>
              <a:defRPr sz="2133"/>
            </a:lvl4pPr>
            <a:lvl5pPr>
              <a:defRPr sz="2133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86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5" name="Freeform 24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6" name="Freeform 25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7" name="Freeform 26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8" name="Freeform 27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9" name="Freeform 28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9986" y="3840747"/>
            <a:ext cx="4991798" cy="1024199"/>
          </a:xfrm>
        </p:spPr>
        <p:txBody>
          <a:bodyPr anchor="b">
            <a:noAutofit/>
          </a:bodyPr>
          <a:lstStyle>
            <a:lvl1pPr marL="0" indent="0">
              <a:buNone/>
              <a:defRPr sz="4266" b="0"/>
            </a:lvl1pPr>
            <a:lvl2pPr marL="812582" indent="0">
              <a:buNone/>
              <a:defRPr sz="3555" b="1"/>
            </a:lvl2pPr>
            <a:lvl3pPr marL="1625163" indent="0">
              <a:buNone/>
              <a:defRPr sz="3199" b="1"/>
            </a:lvl3pPr>
            <a:lvl4pPr marL="2437745" indent="0">
              <a:buNone/>
              <a:defRPr sz="2844" b="1"/>
            </a:lvl4pPr>
            <a:lvl5pPr marL="3250326" indent="0">
              <a:buNone/>
              <a:defRPr sz="2844" b="1"/>
            </a:lvl5pPr>
            <a:lvl6pPr marL="4062908" indent="0">
              <a:buNone/>
              <a:defRPr sz="2844" b="1"/>
            </a:lvl6pPr>
            <a:lvl7pPr marL="4875489" indent="0">
              <a:buNone/>
              <a:defRPr sz="2844" b="1"/>
            </a:lvl7pPr>
            <a:lvl8pPr marL="5688071" indent="0">
              <a:buNone/>
              <a:defRPr sz="2844" b="1"/>
            </a:lvl8pPr>
            <a:lvl9pPr marL="6500652" indent="0">
              <a:buNone/>
              <a:defRPr sz="284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791" y="4864949"/>
            <a:ext cx="5466992" cy="5872456"/>
          </a:xfrm>
        </p:spPr>
        <p:txBody>
          <a:bodyPr>
            <a:normAutofit/>
          </a:bodyPr>
          <a:lstStyle>
            <a:lvl1pPr>
              <a:defRPr sz="3199"/>
            </a:lvl1pPr>
            <a:lvl2pPr>
              <a:defRPr sz="2844"/>
            </a:lvl2pPr>
            <a:lvl3pPr>
              <a:defRPr sz="2488"/>
            </a:lvl3pPr>
            <a:lvl4pPr>
              <a:defRPr sz="2133"/>
            </a:lvl4pPr>
            <a:lvl5pPr>
              <a:defRPr sz="2133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45586" y="3840747"/>
            <a:ext cx="5019351" cy="1024199"/>
          </a:xfrm>
        </p:spPr>
        <p:txBody>
          <a:bodyPr anchor="b">
            <a:noAutofit/>
          </a:bodyPr>
          <a:lstStyle>
            <a:lvl1pPr marL="0" indent="0">
              <a:buNone/>
              <a:defRPr sz="4266" b="0"/>
            </a:lvl1pPr>
            <a:lvl2pPr marL="812582" indent="0">
              <a:buNone/>
              <a:defRPr sz="3555" b="1"/>
            </a:lvl2pPr>
            <a:lvl3pPr marL="1625163" indent="0">
              <a:buNone/>
              <a:defRPr sz="3199" b="1"/>
            </a:lvl3pPr>
            <a:lvl4pPr marL="2437745" indent="0">
              <a:buNone/>
              <a:defRPr sz="2844" b="1"/>
            </a:lvl4pPr>
            <a:lvl5pPr marL="3250326" indent="0">
              <a:buNone/>
              <a:defRPr sz="2844" b="1"/>
            </a:lvl5pPr>
            <a:lvl6pPr marL="4062908" indent="0">
              <a:buNone/>
              <a:defRPr sz="2844" b="1"/>
            </a:lvl6pPr>
            <a:lvl7pPr marL="4875489" indent="0">
              <a:buNone/>
              <a:defRPr sz="2844" b="1"/>
            </a:lvl7pPr>
            <a:lvl8pPr marL="5688071" indent="0">
              <a:buNone/>
              <a:defRPr sz="2844" b="1"/>
            </a:lvl8pPr>
            <a:lvl9pPr marL="6500652" indent="0">
              <a:buNone/>
              <a:defRPr sz="284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72507" y="4864949"/>
            <a:ext cx="5492428" cy="5872456"/>
          </a:xfrm>
        </p:spPr>
        <p:txBody>
          <a:bodyPr>
            <a:normAutofit/>
          </a:bodyPr>
          <a:lstStyle>
            <a:lvl1pPr>
              <a:defRPr sz="3199"/>
            </a:lvl1pPr>
            <a:lvl2pPr>
              <a:defRPr sz="2844"/>
            </a:lvl2pPr>
            <a:lvl3pPr>
              <a:defRPr sz="2488"/>
            </a:lvl3pPr>
            <a:lvl4pPr>
              <a:defRPr sz="2133"/>
            </a:lvl4pPr>
            <a:lvl5pPr>
              <a:defRPr sz="2133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977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0" name="Freeform 19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1" name="Freeform 20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2" name="Freeform 21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3" name="Freeform 22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5" name="Freeform 24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14" y="1083451"/>
            <a:ext cx="11281519" cy="23474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82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0" name="Freeform 19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1" name="Freeform 20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2" name="Freeform 21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3" name="Freeform 22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5" name="Freeform 24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303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2" name="Freeform 21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3" name="Freeform 22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5" name="Freeform 24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6" name="Freeform 25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7" name="Freeform 26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15" y="2663491"/>
            <a:ext cx="4958872" cy="2272237"/>
          </a:xfrm>
        </p:spPr>
        <p:txBody>
          <a:bodyPr anchor="b"/>
          <a:lstStyle>
            <a:lvl1pPr algn="l">
              <a:defRPr sz="3555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7076" y="915185"/>
            <a:ext cx="6017858" cy="9822218"/>
          </a:xfrm>
        </p:spPr>
        <p:txBody>
          <a:bodyPr anchor="ctr">
            <a:normAutofit/>
          </a:bodyPr>
          <a:lstStyle>
            <a:lvl1pPr>
              <a:defRPr sz="3555"/>
            </a:lvl1pPr>
            <a:lvl2pPr>
              <a:defRPr sz="3199"/>
            </a:lvl2pPr>
            <a:lvl3pPr>
              <a:defRPr sz="2844"/>
            </a:lvl3pPr>
            <a:lvl4pPr>
              <a:defRPr sz="2488"/>
            </a:lvl4pPr>
            <a:lvl5pPr>
              <a:defRPr sz="2488"/>
            </a:lvl5pPr>
            <a:lvl6pPr>
              <a:defRPr sz="3555"/>
            </a:lvl6pPr>
            <a:lvl7pPr>
              <a:defRPr sz="3555"/>
            </a:lvl7pPr>
            <a:lvl8pPr>
              <a:defRPr sz="3555"/>
            </a:lvl8pPr>
            <a:lvl9pPr>
              <a:defRPr sz="355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415" y="4935729"/>
            <a:ext cx="4958872" cy="4593379"/>
          </a:xfrm>
        </p:spPr>
        <p:txBody>
          <a:bodyPr/>
          <a:lstStyle>
            <a:lvl1pPr marL="0" indent="0">
              <a:buNone/>
              <a:defRPr sz="2488"/>
            </a:lvl1pPr>
            <a:lvl2pPr marL="812582" indent="0">
              <a:buNone/>
              <a:defRPr sz="2133"/>
            </a:lvl2pPr>
            <a:lvl3pPr marL="1625163" indent="0">
              <a:buNone/>
              <a:defRPr sz="1777"/>
            </a:lvl3pPr>
            <a:lvl4pPr marL="2437745" indent="0">
              <a:buNone/>
              <a:defRPr sz="1600"/>
            </a:lvl4pPr>
            <a:lvl5pPr marL="3250326" indent="0">
              <a:buNone/>
              <a:defRPr sz="1600"/>
            </a:lvl5pPr>
            <a:lvl6pPr marL="4062908" indent="0">
              <a:buNone/>
              <a:defRPr sz="1600"/>
            </a:lvl6pPr>
            <a:lvl7pPr marL="4875489" indent="0">
              <a:buNone/>
              <a:defRPr sz="1600"/>
            </a:lvl7pPr>
            <a:lvl8pPr marL="5688071" indent="0">
              <a:buNone/>
              <a:defRPr sz="1600"/>
            </a:lvl8pPr>
            <a:lvl9pPr marL="6500652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702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>
            <a:off x="-15048" y="7132721"/>
            <a:ext cx="812562" cy="5071154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199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9118804" y="7421365"/>
            <a:ext cx="7148972" cy="476746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516700" y="0"/>
            <a:ext cx="2166832" cy="12188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12248670" y="2"/>
            <a:ext cx="4033382" cy="12203872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  <a:gd name="connsiteX0" fmla="*/ 2023534 w 2997208"/>
              <a:gd name="connsiteY0" fmla="*/ 0 h 6858000"/>
              <a:gd name="connsiteX1" fmla="*/ 0 w 2997208"/>
              <a:gd name="connsiteY1" fmla="*/ 6858000 h 6858000"/>
              <a:gd name="connsiteX2" fmla="*/ 2997200 w 2997208"/>
              <a:gd name="connsiteY2" fmla="*/ 6849533 h 6858000"/>
              <a:gd name="connsiteX3" fmla="*/ 2260600 w 2997208"/>
              <a:gd name="connsiteY3" fmla="*/ 8466 h 6858000"/>
              <a:gd name="connsiteX4" fmla="*/ 2023534 w 2997208"/>
              <a:gd name="connsiteY4" fmla="*/ 0 h 6858000"/>
              <a:gd name="connsiteX0" fmla="*/ 2023534 w 2269442"/>
              <a:gd name="connsiteY0" fmla="*/ 0 h 6866466"/>
              <a:gd name="connsiteX1" fmla="*/ 0 w 2269442"/>
              <a:gd name="connsiteY1" fmla="*/ 6858000 h 6866466"/>
              <a:gd name="connsiteX2" fmla="*/ 2269067 w 2269442"/>
              <a:gd name="connsiteY2" fmla="*/ 6866466 h 6866466"/>
              <a:gd name="connsiteX3" fmla="*/ 2260600 w 2269442"/>
              <a:gd name="connsiteY3" fmla="*/ 8466 h 6866466"/>
              <a:gd name="connsiteX4" fmla="*/ 2023534 w 2269442"/>
              <a:gd name="connsiteY4" fmla="*/ 0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42" h="6866466">
                <a:moveTo>
                  <a:pt x="2023534" y="0"/>
                </a:moveTo>
                <a:lnTo>
                  <a:pt x="0" y="6858000"/>
                </a:lnTo>
                <a:lnTo>
                  <a:pt x="2269067" y="6866466"/>
                </a:lnTo>
                <a:cubicBezTo>
                  <a:pt x="2271889" y="4580466"/>
                  <a:pt x="2257778" y="2294466"/>
                  <a:pt x="2260600" y="8466"/>
                </a:cubicBezTo>
                <a:lnTo>
                  <a:pt x="2023534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2" name="Freeform 21"/>
          <p:cNvSpPr/>
          <p:nvPr/>
        </p:nvSpPr>
        <p:spPr>
          <a:xfrm>
            <a:off x="12805418" y="-15048"/>
            <a:ext cx="3462358" cy="12203874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1947333 w 2590800"/>
              <a:gd name="connsiteY3" fmla="*/ 0 h 6866467"/>
              <a:gd name="connsiteX4" fmla="*/ 0 w 2590800"/>
              <a:gd name="connsiteY4" fmla="*/ 0 h 6866467"/>
              <a:gd name="connsiteX0" fmla="*/ 0 w 1948147"/>
              <a:gd name="connsiteY0" fmla="*/ 0 h 6866467"/>
              <a:gd name="connsiteX1" fmla="*/ 1202267 w 1948147"/>
              <a:gd name="connsiteY1" fmla="*/ 6866467 h 6866467"/>
              <a:gd name="connsiteX2" fmla="*/ 1947333 w 1948147"/>
              <a:gd name="connsiteY2" fmla="*/ 6866467 h 6866467"/>
              <a:gd name="connsiteX3" fmla="*/ 1947333 w 1948147"/>
              <a:gd name="connsiteY3" fmla="*/ 0 h 6866467"/>
              <a:gd name="connsiteX4" fmla="*/ 0 w 194814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147" h="6866467">
                <a:moveTo>
                  <a:pt x="0" y="0"/>
                </a:moveTo>
                <a:lnTo>
                  <a:pt x="1202267" y="6866467"/>
                </a:lnTo>
                <a:lnTo>
                  <a:pt x="1947333" y="6866467"/>
                </a:lnTo>
                <a:cubicBezTo>
                  <a:pt x="1944511" y="4577645"/>
                  <a:pt x="1950155" y="2288822"/>
                  <a:pt x="1947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3" name="Freeform 22"/>
          <p:cNvSpPr/>
          <p:nvPr/>
        </p:nvSpPr>
        <p:spPr>
          <a:xfrm>
            <a:off x="11797248" y="6967192"/>
            <a:ext cx="4467251" cy="5221632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4" name="Freeform 23"/>
          <p:cNvSpPr/>
          <p:nvPr/>
        </p:nvSpPr>
        <p:spPr>
          <a:xfrm>
            <a:off x="12459334" y="-15048"/>
            <a:ext cx="3808441" cy="12203874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5" name="Freeform 24"/>
          <p:cNvSpPr/>
          <p:nvPr/>
        </p:nvSpPr>
        <p:spPr>
          <a:xfrm>
            <a:off x="14743726" y="-15048"/>
            <a:ext cx="1524051" cy="12203874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6" name="Freeform 25"/>
          <p:cNvSpPr/>
          <p:nvPr/>
        </p:nvSpPr>
        <p:spPr>
          <a:xfrm>
            <a:off x="14355316" y="-15050"/>
            <a:ext cx="1895924" cy="12203874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27" name="Freeform 26"/>
          <p:cNvSpPr/>
          <p:nvPr/>
        </p:nvSpPr>
        <p:spPr>
          <a:xfrm>
            <a:off x="14325219" y="8697705"/>
            <a:ext cx="1944472" cy="3491121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14" y="8532177"/>
            <a:ext cx="11281519" cy="1007272"/>
          </a:xfrm>
        </p:spPr>
        <p:txBody>
          <a:bodyPr anchor="b">
            <a:normAutofit/>
          </a:bodyPr>
          <a:lstStyle>
            <a:lvl1pPr algn="l">
              <a:defRPr sz="4266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83414" y="1083451"/>
            <a:ext cx="11281519" cy="68350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44"/>
            </a:lvl1pPr>
            <a:lvl2pPr marL="812582" indent="0">
              <a:buNone/>
              <a:defRPr sz="4976"/>
            </a:lvl2pPr>
            <a:lvl3pPr marL="1625163" indent="0">
              <a:buNone/>
              <a:defRPr sz="4266"/>
            </a:lvl3pPr>
            <a:lvl4pPr marL="2437745" indent="0">
              <a:buNone/>
              <a:defRPr sz="3555"/>
            </a:lvl4pPr>
            <a:lvl5pPr marL="3250326" indent="0">
              <a:buNone/>
              <a:defRPr sz="3555"/>
            </a:lvl5pPr>
            <a:lvl6pPr marL="4062908" indent="0">
              <a:buNone/>
              <a:defRPr sz="3555"/>
            </a:lvl6pPr>
            <a:lvl7pPr marL="4875489" indent="0">
              <a:buNone/>
              <a:defRPr sz="3555"/>
            </a:lvl7pPr>
            <a:lvl8pPr marL="5688071" indent="0">
              <a:buNone/>
              <a:defRPr sz="3555"/>
            </a:lvl8pPr>
            <a:lvl9pPr marL="6500652" indent="0">
              <a:buNone/>
              <a:defRPr sz="3555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414" y="9539449"/>
            <a:ext cx="11281519" cy="119795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812582" indent="0">
              <a:buNone/>
              <a:defRPr sz="2133"/>
            </a:lvl2pPr>
            <a:lvl3pPr marL="1625163" indent="0">
              <a:buNone/>
              <a:defRPr sz="1777"/>
            </a:lvl3pPr>
            <a:lvl4pPr marL="2437745" indent="0">
              <a:buNone/>
              <a:defRPr sz="1600"/>
            </a:lvl4pPr>
            <a:lvl5pPr marL="3250326" indent="0">
              <a:buNone/>
              <a:defRPr sz="1600"/>
            </a:lvl5pPr>
            <a:lvl6pPr marL="4062908" indent="0">
              <a:buNone/>
              <a:defRPr sz="1600"/>
            </a:lvl6pPr>
            <a:lvl7pPr marL="4875489" indent="0">
              <a:buNone/>
              <a:defRPr sz="1600"/>
            </a:lvl7pPr>
            <a:lvl8pPr marL="5688071" indent="0">
              <a:buNone/>
              <a:defRPr sz="1600"/>
            </a:lvl8pPr>
            <a:lvl9pPr marL="6500652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596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3415" y="1083451"/>
            <a:ext cx="11281517" cy="2347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14" y="3840050"/>
            <a:ext cx="11281519" cy="6897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06533" y="10737405"/>
            <a:ext cx="1215878" cy="648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3415" y="10737405"/>
            <a:ext cx="8216211" cy="648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3846" y="10737405"/>
            <a:ext cx="911089" cy="6489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3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txStyles>
    <p:titleStyle>
      <a:lvl1pPr algn="l" defTabSz="812582" rtl="0" eaLnBrk="1" latinLnBrk="0" hangingPunct="1">
        <a:spcBef>
          <a:spcPct val="0"/>
        </a:spcBef>
        <a:buNone/>
        <a:defRPr sz="6398" kern="1200">
          <a:solidFill>
            <a:schemeClr val="accent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09436" indent="-609436" algn="l" defTabSz="812582" rtl="0" eaLnBrk="1" latinLnBrk="0" hangingPunct="1">
        <a:spcBef>
          <a:spcPct val="20000"/>
        </a:spcBef>
        <a:spcAft>
          <a:spcPts val="1066"/>
        </a:spcAft>
        <a:buClr>
          <a:schemeClr val="accent1"/>
        </a:buClr>
        <a:buSzPct val="80000"/>
        <a:buFont typeface="Wingdings 3" charset="2"/>
        <a:buChar char=""/>
        <a:defRPr sz="31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320445" indent="-507863" algn="l" defTabSz="812582" rtl="0" eaLnBrk="1" latinLnBrk="0" hangingPunct="1">
        <a:spcBef>
          <a:spcPct val="20000"/>
        </a:spcBef>
        <a:spcAft>
          <a:spcPts val="1066"/>
        </a:spcAft>
        <a:buClr>
          <a:schemeClr val="accent1"/>
        </a:buClr>
        <a:buSzPct val="80000"/>
        <a:buFont typeface="Wingdings 3" charset="2"/>
        <a:buChar char=""/>
        <a:defRPr sz="28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031454" indent="-406291" algn="l" defTabSz="812582" rtl="0" eaLnBrk="1" latinLnBrk="0" hangingPunct="1">
        <a:spcBef>
          <a:spcPct val="20000"/>
        </a:spcBef>
        <a:spcAft>
          <a:spcPts val="1066"/>
        </a:spcAft>
        <a:buClr>
          <a:schemeClr val="accent1"/>
        </a:buClr>
        <a:buSzPct val="80000"/>
        <a:buFont typeface="Wingdings 3" charset="2"/>
        <a:buChar char=""/>
        <a:defRPr sz="24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844035" indent="-406291" algn="l" defTabSz="812582" rtl="0" eaLnBrk="1" latinLnBrk="0" hangingPunct="1">
        <a:spcBef>
          <a:spcPct val="20000"/>
        </a:spcBef>
        <a:spcAft>
          <a:spcPts val="1066"/>
        </a:spcAft>
        <a:buClr>
          <a:schemeClr val="accent1"/>
        </a:buClr>
        <a:buSzPct val="80000"/>
        <a:buFont typeface="Wingdings 3" charset="2"/>
        <a:buChar char=""/>
        <a:defRPr sz="21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656617" indent="-406291" algn="l" defTabSz="812582" rtl="0" eaLnBrk="1" latinLnBrk="0" hangingPunct="1">
        <a:spcBef>
          <a:spcPct val="20000"/>
        </a:spcBef>
        <a:spcAft>
          <a:spcPts val="1066"/>
        </a:spcAft>
        <a:buClr>
          <a:schemeClr val="accent1"/>
        </a:buClr>
        <a:buSzPct val="80000"/>
        <a:buFont typeface="Wingdings 3" charset="2"/>
        <a:buChar char=""/>
        <a:defRPr sz="21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4469199" indent="-406291" algn="l" defTabSz="812582" rtl="0" eaLnBrk="1" latinLnBrk="0" hangingPunct="1">
        <a:spcBef>
          <a:spcPct val="20000"/>
        </a:spcBef>
        <a:buFont typeface="Arial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6pPr>
      <a:lvl7pPr marL="5281780" indent="-406291" algn="l" defTabSz="812582" rtl="0" eaLnBrk="1" latinLnBrk="0" hangingPunct="1">
        <a:spcBef>
          <a:spcPct val="20000"/>
        </a:spcBef>
        <a:buFont typeface="Arial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7pPr>
      <a:lvl8pPr marL="6094362" indent="-406291" algn="l" defTabSz="812582" rtl="0" eaLnBrk="1" latinLnBrk="0" hangingPunct="1">
        <a:spcBef>
          <a:spcPct val="20000"/>
        </a:spcBef>
        <a:buFont typeface="Arial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8pPr>
      <a:lvl9pPr marL="6906943" indent="-406291" algn="l" defTabSz="812582" rtl="0" eaLnBrk="1" latinLnBrk="0" hangingPunct="1">
        <a:spcBef>
          <a:spcPct val="20000"/>
        </a:spcBef>
        <a:buFont typeface="Arial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582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812582" algn="l" defTabSz="812582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2pPr>
      <a:lvl3pPr marL="1625163" algn="l" defTabSz="812582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437745" algn="l" defTabSz="812582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4pPr>
      <a:lvl5pPr marL="3250326" algn="l" defTabSz="812582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5pPr>
      <a:lvl6pPr marL="4062908" algn="l" defTabSz="812582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6pPr>
      <a:lvl7pPr marL="4875489" algn="l" defTabSz="812582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7pPr>
      <a:lvl8pPr marL="5688071" algn="l" defTabSz="812582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8pPr>
      <a:lvl9pPr marL="6500652" algn="l" defTabSz="812582" rtl="0" eaLnBrk="1" latinLnBrk="0" hangingPunct="1">
        <a:defRPr sz="31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Las pinturas de Willy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279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28799" y="-1"/>
            <a:ext cx="10128738" cy="121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40" y="-2"/>
            <a:ext cx="10006489" cy="1218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1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39474" y="0"/>
            <a:ext cx="9417596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60" y="-193729"/>
            <a:ext cx="8981632" cy="122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5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98797" y="-1"/>
            <a:ext cx="8940502" cy="1218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45" y="0"/>
            <a:ext cx="8940501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9760" y="-2"/>
            <a:ext cx="9768986" cy="1218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30" y="-1"/>
            <a:ext cx="9475408" cy="1200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10626" y="0"/>
            <a:ext cx="9313865" cy="120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6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74" y="-1"/>
            <a:ext cx="9394138" cy="1218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661" y="304800"/>
            <a:ext cx="9110878" cy="11685691"/>
          </a:xfrm>
        </p:spPr>
      </p:pic>
    </p:spTree>
    <p:extLst>
      <p:ext uri="{BB962C8B-B14F-4D97-AF65-F5344CB8AC3E}">
        <p14:creationId xmlns:p14="http://schemas.microsoft.com/office/powerpoint/2010/main" val="17183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6535" y="-1"/>
            <a:ext cx="11455372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0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607" y="-1"/>
            <a:ext cx="9132978" cy="1202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908" y="539260"/>
            <a:ext cx="17847074" cy="1109003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793415" y="539260"/>
            <a:ext cx="3449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EL  NACIMIENTO</a:t>
            </a:r>
          </a:p>
          <a:p>
            <a:r>
              <a:rPr lang="es-ES" sz="3600" dirty="0" smtClean="0"/>
              <a:t> DE  VENUS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8866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39" y="0"/>
            <a:ext cx="8192904" cy="121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2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6251238" cy="99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935"/>
            <a:ext cx="16251238" cy="953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5966"/>
            <a:ext cx="13129846" cy="121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0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3" y="445478"/>
            <a:ext cx="16060615" cy="109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53" y="-1"/>
            <a:ext cx="12156623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0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08" y="-9207"/>
            <a:ext cx="9209514" cy="121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4" y="141288"/>
            <a:ext cx="8997950" cy="12047537"/>
          </a:xfrm>
        </p:spPr>
      </p:pic>
    </p:spTree>
    <p:extLst>
      <p:ext uri="{BB962C8B-B14F-4D97-AF65-F5344CB8AC3E}">
        <p14:creationId xmlns:p14="http://schemas.microsoft.com/office/powerpoint/2010/main" val="194095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21" y="39567"/>
            <a:ext cx="10159817" cy="1214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99" y="-42230"/>
            <a:ext cx="7868116" cy="122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48" y="0"/>
            <a:ext cx="8965529" cy="1214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87" y="0"/>
            <a:ext cx="9247043" cy="1217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9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385"/>
            <a:ext cx="16194414" cy="1050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41" y="0"/>
            <a:ext cx="9820109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3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6" y="187569"/>
            <a:ext cx="15645931" cy="117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9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144148" y="5632747"/>
            <a:ext cx="39629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FIN….?</a:t>
            </a:r>
            <a:endParaRPr lang="es-E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100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74508" y="-1"/>
            <a:ext cx="9351666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32" y="-1"/>
            <a:ext cx="9387345" cy="1218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67371" y="-2"/>
            <a:ext cx="9785367" cy="122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1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43" y="-1"/>
            <a:ext cx="10068034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4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23882" y="0"/>
            <a:ext cx="9653718" cy="1219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3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60" y="0"/>
            <a:ext cx="9254151" cy="121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 SD - cor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 SD - core">
      <a:majorFont>
        <a:latin typeface="Trebuchet MS" panose="020B0603020202020204"/>
        <a:ea typeface=""/>
        <a:cs typeface=""/>
      </a:majorFont>
      <a:minorFont>
        <a:latin typeface="Trebuchet MS" panose="020B0603020202020204"/>
        <a:ea typeface=""/>
        <a:cs typeface=""/>
      </a:minorFont>
    </a:fontScheme>
    <a:fmtScheme name="Facet SD - cor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267</TotalTime>
  <Words>11</Words>
  <Application>Microsoft Office PowerPoint</Application>
  <PresentationFormat>Personalizado</PresentationFormat>
  <Paragraphs>4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Arial</vt:lpstr>
      <vt:lpstr>Trebuchet MS</vt:lpstr>
      <vt:lpstr>Wingdings 3</vt:lpstr>
      <vt:lpstr>Faceta</vt:lpstr>
      <vt:lpstr>Las pinturas de Willy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pinturas de Willy</dc:title>
  <dc:creator>zona mendoza</dc:creator>
  <cp:lastModifiedBy>zona mendoza</cp:lastModifiedBy>
  <cp:revision>11</cp:revision>
  <dcterms:created xsi:type="dcterms:W3CDTF">2013-01-16T23:40:28Z</dcterms:created>
  <dcterms:modified xsi:type="dcterms:W3CDTF">2013-01-17T07:00:21Z</dcterms:modified>
</cp:coreProperties>
</file>