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3" r:id="rId30"/>
    <p:sldId id="284" r:id="rId3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2936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550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008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5460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166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561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83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506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493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43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554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2EC85-F78E-492F-9F28-E7A2AE41FEFC}" type="datetimeFigureOut">
              <a:rPr lang="es-MX" smtClean="0"/>
              <a:t>10/02/2015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3396C-43B0-46A7-BFCB-36B4E5CA47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77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5" y="0"/>
            <a:ext cx="6520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7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6096"/>
            <a:ext cx="6144768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6096"/>
            <a:ext cx="6144768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6096"/>
            <a:ext cx="6144768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79248"/>
            <a:ext cx="6217454" cy="67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18" y="0"/>
            <a:ext cx="5993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18" y="0"/>
            <a:ext cx="5993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8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36576"/>
            <a:ext cx="6144768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8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55" y="0"/>
            <a:ext cx="609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5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55" y="0"/>
            <a:ext cx="6098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7912"/>
            <a:ext cx="5791200" cy="6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66" y="0"/>
            <a:ext cx="7894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8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7912"/>
            <a:ext cx="5791200" cy="6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6" y="6096"/>
            <a:ext cx="5977128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6" y="25908"/>
            <a:ext cx="5977128" cy="68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6" y="25908"/>
            <a:ext cx="5977128" cy="68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87" y="0"/>
            <a:ext cx="6252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6" y="16764"/>
            <a:ext cx="5977128" cy="68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9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6" y="16764"/>
            <a:ext cx="5977128" cy="68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404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44" y="1371095"/>
            <a:ext cx="5677956" cy="39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7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8" y="0"/>
            <a:ext cx="11900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08991" y="2460898"/>
            <a:ext cx="287130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FIN…</a:t>
            </a:r>
            <a:endParaRPr lang="es-E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2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9" y="40563"/>
            <a:ext cx="5725551" cy="67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34751" y="632098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86" y="1791520"/>
            <a:ext cx="6242304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2" y="35008"/>
            <a:ext cx="5683348" cy="67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4" y="-108087"/>
            <a:ext cx="6116250" cy="696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32" y="0"/>
            <a:ext cx="6106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668" y="0"/>
            <a:ext cx="6072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454" y="0"/>
            <a:ext cx="6033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07" y="0"/>
            <a:ext cx="590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6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</Words>
  <Application>Microsoft Office PowerPoint</Application>
  <PresentationFormat>Panorámica</PresentationFormat>
  <Paragraphs>2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5</cp:revision>
  <dcterms:created xsi:type="dcterms:W3CDTF">2015-02-11T01:59:24Z</dcterms:created>
  <dcterms:modified xsi:type="dcterms:W3CDTF">2015-02-11T02:43:52Z</dcterms:modified>
</cp:coreProperties>
</file>