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6" r:id="rId17"/>
    <p:sldId id="271" r:id="rId18"/>
    <p:sldId id="272" r:id="rId19"/>
    <p:sldId id="275" r:id="rId20"/>
    <p:sldId id="273" r:id="rId21"/>
    <p:sldId id="274" r:id="rId22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92" d="100"/>
          <a:sy n="92" d="100"/>
        </p:scale>
        <p:origin x="13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2E53A-34A3-406E-812F-E0022CD6AD7B}" type="datetimeFigureOut">
              <a:rPr lang="es-MX" smtClean="0"/>
              <a:t>22/01/2015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B429-2891-4AFF-BB1C-4C9291DB5C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50523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2E53A-34A3-406E-812F-E0022CD6AD7B}" type="datetimeFigureOut">
              <a:rPr lang="es-MX" smtClean="0"/>
              <a:t>22/01/2015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B429-2891-4AFF-BB1C-4C9291DB5C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1761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2E53A-34A3-406E-812F-E0022CD6AD7B}" type="datetimeFigureOut">
              <a:rPr lang="es-MX" smtClean="0"/>
              <a:t>22/01/2015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B429-2891-4AFF-BB1C-4C9291DB5C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5294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2E53A-34A3-406E-812F-E0022CD6AD7B}" type="datetimeFigureOut">
              <a:rPr lang="es-MX" smtClean="0"/>
              <a:t>22/01/2015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B429-2891-4AFF-BB1C-4C9291DB5C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05720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2E53A-34A3-406E-812F-E0022CD6AD7B}" type="datetimeFigureOut">
              <a:rPr lang="es-MX" smtClean="0"/>
              <a:t>22/01/2015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B429-2891-4AFF-BB1C-4C9291DB5C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85916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2E53A-34A3-406E-812F-E0022CD6AD7B}" type="datetimeFigureOut">
              <a:rPr lang="es-MX" smtClean="0"/>
              <a:t>22/01/2015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B429-2891-4AFF-BB1C-4C9291DB5C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2129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2E53A-34A3-406E-812F-E0022CD6AD7B}" type="datetimeFigureOut">
              <a:rPr lang="es-MX" smtClean="0"/>
              <a:t>22/01/2015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B429-2891-4AFF-BB1C-4C9291DB5C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2180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2E53A-34A3-406E-812F-E0022CD6AD7B}" type="datetimeFigureOut">
              <a:rPr lang="es-MX" smtClean="0"/>
              <a:t>22/01/2015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B429-2891-4AFF-BB1C-4C9291DB5C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88251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2E53A-34A3-406E-812F-E0022CD6AD7B}" type="datetimeFigureOut">
              <a:rPr lang="es-MX" smtClean="0"/>
              <a:t>22/01/2015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B429-2891-4AFF-BB1C-4C9291DB5C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12552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2E53A-34A3-406E-812F-E0022CD6AD7B}" type="datetimeFigureOut">
              <a:rPr lang="es-MX" smtClean="0"/>
              <a:t>22/01/2015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B429-2891-4AFF-BB1C-4C9291DB5C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4966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2E53A-34A3-406E-812F-E0022CD6AD7B}" type="datetimeFigureOut">
              <a:rPr lang="es-MX" smtClean="0"/>
              <a:t>22/01/2015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B429-2891-4AFF-BB1C-4C9291DB5C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0352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2E53A-34A3-406E-812F-E0022CD6AD7B}" type="datetimeFigureOut">
              <a:rPr lang="es-MX" smtClean="0"/>
              <a:t>22/01/2015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5B429-2891-4AFF-BB1C-4C9291DB5C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33074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062"/>
            <a:ext cx="9144000" cy="514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4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820"/>
            <a:ext cx="9144000" cy="507836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144" y="2602992"/>
            <a:ext cx="1615440" cy="165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9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160"/>
            <a:ext cx="9144000" cy="639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0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27" y="33578"/>
            <a:ext cx="7813963" cy="680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8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23455"/>
            <a:ext cx="9123254" cy="562387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1724">
            <a:off x="238706" y="3374041"/>
            <a:ext cx="2962656" cy="200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3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0600"/>
            <a:ext cx="9144000" cy="536768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5295">
            <a:off x="89991" y="2992583"/>
            <a:ext cx="2961123" cy="14091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06337">
            <a:off x="2878690" y="2320544"/>
            <a:ext cx="524834" cy="156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4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166"/>
            <a:ext cx="9144000" cy="538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6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89439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84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" y="726948"/>
            <a:ext cx="9079992" cy="540410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379" y="1298862"/>
            <a:ext cx="1838617" cy="140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2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0298"/>
            <a:ext cx="8977744" cy="492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5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000369" y="2967335"/>
            <a:ext cx="11432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FIN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2709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55" y="-314"/>
            <a:ext cx="8603671" cy="684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2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" y="1468001"/>
            <a:ext cx="9000292" cy="398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9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675969" y="473517"/>
            <a:ext cx="3605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Cortesía de: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203" y="1981754"/>
            <a:ext cx="6242304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7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286"/>
            <a:ext cx="9144000" cy="585942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5132">
            <a:off x="911769" y="4033636"/>
            <a:ext cx="1311886" cy="145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5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8490"/>
            <a:ext cx="9144000" cy="462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12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8490"/>
            <a:ext cx="9144000" cy="462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74" y="1564489"/>
            <a:ext cx="6026726" cy="385290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91753"/>
            <a:ext cx="4384964" cy="385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6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6" y="590421"/>
            <a:ext cx="9174476" cy="569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6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816"/>
            <a:ext cx="9144000" cy="556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31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3328"/>
            <a:ext cx="5222732" cy="317199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299" y="1485901"/>
            <a:ext cx="5196702" cy="336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6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</TotalTime>
  <Words>4</Words>
  <Application>Microsoft Office PowerPoint</Application>
  <PresentationFormat>Presentación en pantalla (4:3)</PresentationFormat>
  <Paragraphs>2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vick_oficina</dc:creator>
  <cp:lastModifiedBy>vick_oficina</cp:lastModifiedBy>
  <cp:revision>9</cp:revision>
  <dcterms:created xsi:type="dcterms:W3CDTF">2015-01-22T19:32:36Z</dcterms:created>
  <dcterms:modified xsi:type="dcterms:W3CDTF">2015-01-22T21:24:28Z</dcterms:modified>
</cp:coreProperties>
</file>