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B95C-A7EC-4780-97B1-E06623FBDD81}" type="datetimeFigureOut">
              <a:rPr lang="es-MX" smtClean="0"/>
              <a:t>23/02/2015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A298-6279-4712-BF45-3824C40E02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1593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B95C-A7EC-4780-97B1-E06623FBDD81}" type="datetimeFigureOut">
              <a:rPr lang="es-MX" smtClean="0"/>
              <a:t>23/02/2015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A298-6279-4712-BF45-3824C40E02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215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B95C-A7EC-4780-97B1-E06623FBDD81}" type="datetimeFigureOut">
              <a:rPr lang="es-MX" smtClean="0"/>
              <a:t>23/02/2015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A298-6279-4712-BF45-3824C40E02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974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B95C-A7EC-4780-97B1-E06623FBDD81}" type="datetimeFigureOut">
              <a:rPr lang="es-MX" smtClean="0"/>
              <a:t>23/02/2015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A298-6279-4712-BF45-3824C40E02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710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B95C-A7EC-4780-97B1-E06623FBDD81}" type="datetimeFigureOut">
              <a:rPr lang="es-MX" smtClean="0"/>
              <a:t>23/02/2015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A298-6279-4712-BF45-3824C40E02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072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B95C-A7EC-4780-97B1-E06623FBDD81}" type="datetimeFigureOut">
              <a:rPr lang="es-MX" smtClean="0"/>
              <a:t>23/02/2015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A298-6279-4712-BF45-3824C40E02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36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B95C-A7EC-4780-97B1-E06623FBDD81}" type="datetimeFigureOut">
              <a:rPr lang="es-MX" smtClean="0"/>
              <a:t>23/02/2015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A298-6279-4712-BF45-3824C40E02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9019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B95C-A7EC-4780-97B1-E06623FBDD81}" type="datetimeFigureOut">
              <a:rPr lang="es-MX" smtClean="0"/>
              <a:t>23/02/2015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A298-6279-4712-BF45-3824C40E02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296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B95C-A7EC-4780-97B1-E06623FBDD81}" type="datetimeFigureOut">
              <a:rPr lang="es-MX" smtClean="0"/>
              <a:t>23/02/2015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A298-6279-4712-BF45-3824C40E02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993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B95C-A7EC-4780-97B1-E06623FBDD81}" type="datetimeFigureOut">
              <a:rPr lang="es-MX" smtClean="0"/>
              <a:t>23/02/2015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A298-6279-4712-BF45-3824C40E02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084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B95C-A7EC-4780-97B1-E06623FBDD81}" type="datetimeFigureOut">
              <a:rPr lang="es-MX" smtClean="0"/>
              <a:t>23/02/2015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A298-6279-4712-BF45-3824C40E02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258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9B95C-A7EC-4780-97B1-E06623FBDD81}" type="datetimeFigureOut">
              <a:rPr lang="es-MX" smtClean="0"/>
              <a:t>23/02/2015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3A298-6279-4712-BF45-3824C40E02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505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18" y="90471"/>
            <a:ext cx="5372099" cy="668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73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26627"/>
            <a:ext cx="10692244" cy="668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07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19" y="0"/>
            <a:ext cx="109691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77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11" y="92057"/>
            <a:ext cx="10807133" cy="668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36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3" y="79207"/>
            <a:ext cx="10910453" cy="674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46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83" y="53505"/>
            <a:ext cx="11003908" cy="68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78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83" y="124185"/>
            <a:ext cx="10889608" cy="67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70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09" y="59931"/>
            <a:ext cx="10868891" cy="672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79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83" y="14953"/>
            <a:ext cx="11066253" cy="684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18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47" y="1056964"/>
            <a:ext cx="6242304" cy="468172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773452" y="133634"/>
            <a:ext cx="4125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CORTESÍA DE:</a:t>
            </a:r>
            <a:endParaRPr lang="es-E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694228" y="5734228"/>
            <a:ext cx="8283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www.zona33preescolar.com</a:t>
            </a:r>
            <a:endParaRPr lang="es-E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35156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3" y="179730"/>
            <a:ext cx="10619509" cy="658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10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90" y="155864"/>
            <a:ext cx="10976488" cy="670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74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8" y="155864"/>
            <a:ext cx="10905892" cy="665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03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4" y="155863"/>
            <a:ext cx="10843546" cy="662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28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482" y="898398"/>
            <a:ext cx="8289036" cy="506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3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221581"/>
            <a:ext cx="10494818" cy="659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92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83" y="79285"/>
            <a:ext cx="10869307" cy="669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44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2" y="103909"/>
            <a:ext cx="10761160" cy="675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7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</Words>
  <Application>Microsoft Office PowerPoint</Application>
  <PresentationFormat>Panorámica</PresentationFormat>
  <Paragraphs>2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vick_oficina</dc:creator>
  <cp:lastModifiedBy>vick_oficina</cp:lastModifiedBy>
  <cp:revision>3</cp:revision>
  <dcterms:created xsi:type="dcterms:W3CDTF">2015-02-23T20:12:49Z</dcterms:created>
  <dcterms:modified xsi:type="dcterms:W3CDTF">2015-02-23T20:31:17Z</dcterms:modified>
</cp:coreProperties>
</file>