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8797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923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818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119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808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5789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49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531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954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442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62548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75F3-2BEA-46C3-90E6-AA7774BBFC9F}" type="datetimeFigureOut">
              <a:rPr lang="es-MX" smtClean="0"/>
              <a:t>31/01/2015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343F-555B-4E59-996D-D4B4BB4FF00E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764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77" y="0"/>
            <a:ext cx="5470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231"/>
            <a:ext cx="4572000" cy="52851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0231"/>
            <a:ext cx="4584518" cy="52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64"/>
            <a:ext cx="4612569" cy="59307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30" y="631064"/>
            <a:ext cx="4612570" cy="59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98" y="0"/>
            <a:ext cx="556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99" y="0"/>
            <a:ext cx="5487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0922"/>
            <a:ext cx="4604623" cy="54660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24" y="785612"/>
            <a:ext cx="4539375" cy="54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08"/>
            <a:ext cx="4588376" cy="6123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4" y="360608"/>
            <a:ext cx="4588376" cy="61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99" y="0"/>
            <a:ext cx="5138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74" y="0"/>
            <a:ext cx="511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56" y="0"/>
            <a:ext cx="4785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00369" y="2967335"/>
            <a:ext cx="1143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2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35" y="0"/>
            <a:ext cx="4764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" y="845965"/>
            <a:ext cx="8938539" cy="51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0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70" y="2176272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96345" y="558986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68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" y="514107"/>
            <a:ext cx="4487073" cy="59564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76" y="514108"/>
            <a:ext cx="4577468" cy="59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63"/>
            <a:ext cx="4576093" cy="58019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93" y="766652"/>
            <a:ext cx="4550982" cy="57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8167"/>
            <a:ext cx="4572001" cy="54827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569057"/>
            <a:ext cx="4572000" cy="54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60" y="0"/>
            <a:ext cx="613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85" y="0"/>
            <a:ext cx="5822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6823"/>
            <a:ext cx="4457598" cy="56731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99" y="656823"/>
            <a:ext cx="4457598" cy="56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39"/>
            <a:ext cx="4546242" cy="56545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42" y="456438"/>
            <a:ext cx="4480820" cy="56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Presentación en pantalla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2015-01-31T06:41:59Z</dcterms:created>
  <dcterms:modified xsi:type="dcterms:W3CDTF">2015-01-31T08:51:26Z</dcterms:modified>
</cp:coreProperties>
</file>