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FA12-C1F4-4779-AFEF-FF5A630B08BB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5792-A9C3-4B7E-8ED9-F2E9ED7C52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607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FA12-C1F4-4779-AFEF-FF5A630B08BB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5792-A9C3-4B7E-8ED9-F2E9ED7C52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621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FA12-C1F4-4779-AFEF-FF5A630B08BB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5792-A9C3-4B7E-8ED9-F2E9ED7C52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2723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FA12-C1F4-4779-AFEF-FF5A630B08BB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5792-A9C3-4B7E-8ED9-F2E9ED7C52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684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FA12-C1F4-4779-AFEF-FF5A630B08BB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5792-A9C3-4B7E-8ED9-F2E9ED7C52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100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FA12-C1F4-4779-AFEF-FF5A630B08BB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5792-A9C3-4B7E-8ED9-F2E9ED7C52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060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FA12-C1F4-4779-AFEF-FF5A630B08BB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5792-A9C3-4B7E-8ED9-F2E9ED7C52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3938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FA12-C1F4-4779-AFEF-FF5A630B08BB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5792-A9C3-4B7E-8ED9-F2E9ED7C52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858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FA12-C1F4-4779-AFEF-FF5A630B08BB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5792-A9C3-4B7E-8ED9-F2E9ED7C52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6329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FA12-C1F4-4779-AFEF-FF5A630B08BB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5792-A9C3-4B7E-8ED9-F2E9ED7C52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5008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FA12-C1F4-4779-AFEF-FF5A630B08BB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5792-A9C3-4B7E-8ED9-F2E9ED7C52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164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4FA12-C1F4-4779-AFEF-FF5A630B08BB}" type="datetimeFigureOut">
              <a:rPr lang="es-MX" smtClean="0"/>
              <a:t>22/02/2015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05792-A9C3-4B7E-8ED9-F2E9ED7C52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530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15" y="0"/>
            <a:ext cx="6902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8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09" y="-1"/>
            <a:ext cx="6780628" cy="672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1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76" y="147111"/>
            <a:ext cx="9620356" cy="64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90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602" y="0"/>
            <a:ext cx="6834902" cy="669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76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70" y="135929"/>
            <a:ext cx="8605248" cy="672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85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74" y="92163"/>
            <a:ext cx="6583680" cy="659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11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790"/>
            <a:ext cx="6280094" cy="607020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904" y="787790"/>
            <a:ext cx="6280095" cy="60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68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49" y="55425"/>
            <a:ext cx="7301133" cy="66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84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11221" y="1813784"/>
            <a:ext cx="373531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FIN</a:t>
            </a:r>
            <a:endParaRPr lang="es-ES" sz="2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1625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82" y="816823"/>
            <a:ext cx="9045526" cy="522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57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4" y="2391508"/>
            <a:ext cx="1160678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82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15" y="0"/>
            <a:ext cx="6902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9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88136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33223" y="0"/>
            <a:ext cx="4125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CORTESÍA DE: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953999" y="5769864"/>
            <a:ext cx="8283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www.zona33preescolar.com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7807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556"/>
            <a:ext cx="6577291" cy="65344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08" y="168812"/>
            <a:ext cx="6577292" cy="668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8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0297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030" y="0"/>
            <a:ext cx="6902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0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369"/>
            <a:ext cx="6081694" cy="60420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694" y="492369"/>
            <a:ext cx="6081694" cy="604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7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778"/>
            <a:ext cx="6330462" cy="628922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38" y="568778"/>
            <a:ext cx="6330462" cy="62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1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86" y="717452"/>
            <a:ext cx="6180813" cy="614054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452"/>
            <a:ext cx="6180812" cy="614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1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978"/>
            <a:ext cx="6279933" cy="623902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66" y="618978"/>
            <a:ext cx="6279933" cy="623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6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15" y="131911"/>
            <a:ext cx="8018585" cy="661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2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</Words>
  <Application>Microsoft Office PowerPoint</Application>
  <PresentationFormat>Panorámica</PresentationFormat>
  <Paragraphs>3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3</cp:revision>
  <dcterms:created xsi:type="dcterms:W3CDTF">2015-02-22T18:48:49Z</dcterms:created>
  <dcterms:modified xsi:type="dcterms:W3CDTF">2015-02-22T18:57:18Z</dcterms:modified>
</cp:coreProperties>
</file>