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2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4AB7-2004-4F34-BD18-13B49892DC84}" type="datetimeFigureOut">
              <a:rPr lang="es-MX" smtClean="0"/>
              <a:t>16/02/2015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6C9D-C8C7-4E44-BD5E-4B0D70ACC4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290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4AB7-2004-4F34-BD18-13B49892DC84}" type="datetimeFigureOut">
              <a:rPr lang="es-MX" smtClean="0"/>
              <a:t>16/02/2015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6C9D-C8C7-4E44-BD5E-4B0D70ACC4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7063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4AB7-2004-4F34-BD18-13B49892DC84}" type="datetimeFigureOut">
              <a:rPr lang="es-MX" smtClean="0"/>
              <a:t>16/02/2015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6C9D-C8C7-4E44-BD5E-4B0D70ACC4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360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4AB7-2004-4F34-BD18-13B49892DC84}" type="datetimeFigureOut">
              <a:rPr lang="es-MX" smtClean="0"/>
              <a:t>16/02/2015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6C9D-C8C7-4E44-BD5E-4B0D70ACC4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374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4AB7-2004-4F34-BD18-13B49892DC84}" type="datetimeFigureOut">
              <a:rPr lang="es-MX" smtClean="0"/>
              <a:t>16/02/2015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6C9D-C8C7-4E44-BD5E-4B0D70ACC4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2265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4AB7-2004-4F34-BD18-13B49892DC84}" type="datetimeFigureOut">
              <a:rPr lang="es-MX" smtClean="0"/>
              <a:t>16/02/2015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6C9D-C8C7-4E44-BD5E-4B0D70ACC4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9413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4AB7-2004-4F34-BD18-13B49892DC84}" type="datetimeFigureOut">
              <a:rPr lang="es-MX" smtClean="0"/>
              <a:t>16/02/2015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6C9D-C8C7-4E44-BD5E-4B0D70ACC4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266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4AB7-2004-4F34-BD18-13B49892DC84}" type="datetimeFigureOut">
              <a:rPr lang="es-MX" smtClean="0"/>
              <a:t>16/02/2015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6C9D-C8C7-4E44-BD5E-4B0D70ACC4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272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4AB7-2004-4F34-BD18-13B49892DC84}" type="datetimeFigureOut">
              <a:rPr lang="es-MX" smtClean="0"/>
              <a:t>16/02/2015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6C9D-C8C7-4E44-BD5E-4B0D70ACC4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447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4AB7-2004-4F34-BD18-13B49892DC84}" type="datetimeFigureOut">
              <a:rPr lang="es-MX" smtClean="0"/>
              <a:t>16/02/2015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6C9D-C8C7-4E44-BD5E-4B0D70ACC4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4310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4AB7-2004-4F34-BD18-13B49892DC84}" type="datetimeFigureOut">
              <a:rPr lang="es-MX" smtClean="0"/>
              <a:t>16/02/2015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6C9D-C8C7-4E44-BD5E-4B0D70ACC4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75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4AB7-2004-4F34-BD18-13B49892DC84}" type="datetimeFigureOut">
              <a:rPr lang="es-MX" smtClean="0"/>
              <a:t>16/02/2015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A6C9D-C8C7-4E44-BD5E-4B0D70ACC4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86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812" y="0"/>
            <a:ext cx="6950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2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24" y="114125"/>
            <a:ext cx="8414795" cy="666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18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72" y="0"/>
            <a:ext cx="6690167" cy="68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14" y="49884"/>
            <a:ext cx="8029935" cy="680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01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38" y="0"/>
            <a:ext cx="5845214" cy="683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31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08" y="132601"/>
            <a:ext cx="9213448" cy="66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90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554" y="0"/>
            <a:ext cx="5428527" cy="672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73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646"/>
            <a:ext cx="6156245" cy="59357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45" y="447646"/>
            <a:ext cx="6035755" cy="593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64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48" y="53171"/>
            <a:ext cx="10174147" cy="67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28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395" y="0"/>
            <a:ext cx="7058580" cy="681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1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830" y="-1"/>
            <a:ext cx="5162309" cy="681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67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267"/>
            <a:ext cx="6146157" cy="60644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766" y="365267"/>
            <a:ext cx="6129234" cy="604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17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64" y="135082"/>
            <a:ext cx="5538353" cy="66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40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4" y="0"/>
            <a:ext cx="11121256" cy="686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2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386" y="0"/>
            <a:ext cx="8097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58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653" y="0"/>
            <a:ext cx="8800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2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73" y="-1"/>
            <a:ext cx="9868033" cy="684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4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84616" y="2728344"/>
            <a:ext cx="18902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FIN</a:t>
            </a:r>
            <a:endParaRPr lang="es-ES" sz="9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0403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03" y="831273"/>
            <a:ext cx="9601761" cy="546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39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21" y="1971364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866971" y="463126"/>
            <a:ext cx="4125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CORTESÍA DE:</a:t>
            </a:r>
            <a:endParaRPr lang="es-E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4891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687"/>
            <a:ext cx="6105774" cy="602462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774" y="416687"/>
            <a:ext cx="6086226" cy="602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4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50" y="59253"/>
            <a:ext cx="7947769" cy="679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27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995" y="0"/>
            <a:ext cx="8025451" cy="674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53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40" y="0"/>
            <a:ext cx="7766612" cy="680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2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96" y="0"/>
            <a:ext cx="7940233" cy="681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84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62" y="-1"/>
            <a:ext cx="7708738" cy="680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87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11" y="103102"/>
            <a:ext cx="7604567" cy="670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599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</Words>
  <Application>Microsoft Office PowerPoint</Application>
  <PresentationFormat>Panorámica</PresentationFormat>
  <Paragraphs>2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vick_oficina</dc:creator>
  <cp:lastModifiedBy>vick_oficina</cp:lastModifiedBy>
  <cp:revision>8</cp:revision>
  <dcterms:created xsi:type="dcterms:W3CDTF">2015-02-16T20:18:21Z</dcterms:created>
  <dcterms:modified xsi:type="dcterms:W3CDTF">2015-02-16T21:44:19Z</dcterms:modified>
</cp:coreProperties>
</file>