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630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034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609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874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508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699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374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567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704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554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738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24A3A-4A23-4182-A682-E5055ADB9951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7C3A-D192-473E-A3A5-4E19630AF0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907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69" y="0"/>
            <a:ext cx="5778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84" y="0"/>
            <a:ext cx="5623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33" y="0"/>
            <a:ext cx="5859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7" y="0"/>
            <a:ext cx="592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29" y="0"/>
            <a:ext cx="5807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60" y="0"/>
            <a:ext cx="604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6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74" y="0"/>
            <a:ext cx="5820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74" y="0"/>
            <a:ext cx="5820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52" y="0"/>
            <a:ext cx="5997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17" y="0"/>
            <a:ext cx="5709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21" y="0"/>
            <a:ext cx="570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69" y="0"/>
            <a:ext cx="5778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0"/>
            <a:ext cx="6583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47" y="0"/>
            <a:ext cx="550250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24" y="1674055"/>
            <a:ext cx="3246120" cy="9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64" y="0"/>
            <a:ext cx="581547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64" y="5737860"/>
            <a:ext cx="4059936" cy="11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53424" y="1940393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FIN</a:t>
            </a:r>
            <a:endParaRPr lang="es-ES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0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5" y="1392701"/>
            <a:ext cx="11666441" cy="41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" y="1814731"/>
            <a:ext cx="11880255" cy="327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0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54000" y="5934670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www.zona33preescolar.com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6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15" y="0"/>
            <a:ext cx="5723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9" y="0"/>
            <a:ext cx="535477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47" y="0"/>
            <a:ext cx="5354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92" y="0"/>
            <a:ext cx="6319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53" y="0"/>
            <a:ext cx="6013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53" y="0"/>
            <a:ext cx="6013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47" y="0"/>
            <a:ext cx="5869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90" y="0"/>
            <a:ext cx="595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</Words>
  <Application>Microsoft Office PowerPoint</Application>
  <PresentationFormat>Panorámica</PresentationFormat>
  <Paragraphs>3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4</cp:revision>
  <dcterms:created xsi:type="dcterms:W3CDTF">2015-02-22T21:39:14Z</dcterms:created>
  <dcterms:modified xsi:type="dcterms:W3CDTF">2015-02-22T21:44:49Z</dcterms:modified>
</cp:coreProperties>
</file>