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584C-E8DB-4BBF-A881-E5C05C724F4A}" type="datetimeFigureOut">
              <a:rPr lang="es-MX" smtClean="0"/>
              <a:t>09/03/2015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DDE5-C499-4176-9829-A59C0DF759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6778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584C-E8DB-4BBF-A881-E5C05C724F4A}" type="datetimeFigureOut">
              <a:rPr lang="es-MX" smtClean="0"/>
              <a:t>09/03/2015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DDE5-C499-4176-9829-A59C0DF759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8612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584C-E8DB-4BBF-A881-E5C05C724F4A}" type="datetimeFigureOut">
              <a:rPr lang="es-MX" smtClean="0"/>
              <a:t>09/03/2015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DDE5-C499-4176-9829-A59C0DF759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7810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584C-E8DB-4BBF-A881-E5C05C724F4A}" type="datetimeFigureOut">
              <a:rPr lang="es-MX" smtClean="0"/>
              <a:t>09/03/2015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DDE5-C499-4176-9829-A59C0DF759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1612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584C-E8DB-4BBF-A881-E5C05C724F4A}" type="datetimeFigureOut">
              <a:rPr lang="es-MX" smtClean="0"/>
              <a:t>09/03/2015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DDE5-C499-4176-9829-A59C0DF759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400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584C-E8DB-4BBF-A881-E5C05C724F4A}" type="datetimeFigureOut">
              <a:rPr lang="es-MX" smtClean="0"/>
              <a:t>09/03/2015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DDE5-C499-4176-9829-A59C0DF759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783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584C-E8DB-4BBF-A881-E5C05C724F4A}" type="datetimeFigureOut">
              <a:rPr lang="es-MX" smtClean="0"/>
              <a:t>09/03/2015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DDE5-C499-4176-9829-A59C0DF759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4675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584C-E8DB-4BBF-A881-E5C05C724F4A}" type="datetimeFigureOut">
              <a:rPr lang="es-MX" smtClean="0"/>
              <a:t>09/03/2015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DDE5-C499-4176-9829-A59C0DF759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987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584C-E8DB-4BBF-A881-E5C05C724F4A}" type="datetimeFigureOut">
              <a:rPr lang="es-MX" smtClean="0"/>
              <a:t>09/03/2015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DDE5-C499-4176-9829-A59C0DF759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5867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584C-E8DB-4BBF-A881-E5C05C724F4A}" type="datetimeFigureOut">
              <a:rPr lang="es-MX" smtClean="0"/>
              <a:t>09/03/2015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DDE5-C499-4176-9829-A59C0DF759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356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584C-E8DB-4BBF-A881-E5C05C724F4A}" type="datetimeFigureOut">
              <a:rPr lang="es-MX" smtClean="0"/>
              <a:t>09/03/2015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DDDE5-C499-4176-9829-A59C0DF759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391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9584C-E8DB-4BBF-A881-E5C05C724F4A}" type="datetimeFigureOut">
              <a:rPr lang="es-MX" smtClean="0"/>
              <a:t>09/03/2015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DDDE5-C499-4176-9829-A59C0DF759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4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04" y="45164"/>
            <a:ext cx="5507479" cy="681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2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73" y="85436"/>
            <a:ext cx="5295900" cy="66408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773" y="85436"/>
            <a:ext cx="5261610" cy="664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9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97" y="81915"/>
            <a:ext cx="5261610" cy="66941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307" y="81915"/>
            <a:ext cx="5261610" cy="66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0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96" y="81915"/>
            <a:ext cx="5261610" cy="66941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306" y="81915"/>
            <a:ext cx="5261610" cy="66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15" y="81915"/>
            <a:ext cx="5261610" cy="66941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25" y="81915"/>
            <a:ext cx="5261610" cy="66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9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81915"/>
            <a:ext cx="5295900" cy="66941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81915"/>
            <a:ext cx="5295900" cy="66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6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26" y="81915"/>
            <a:ext cx="5295900" cy="66941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026" y="81915"/>
            <a:ext cx="5295900" cy="66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3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0" y="81915"/>
            <a:ext cx="5314950" cy="66941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700" y="81915"/>
            <a:ext cx="5314950" cy="66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2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471410" y="1751993"/>
            <a:ext cx="3735318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FIN</a:t>
            </a:r>
            <a:endParaRPr lang="es-ES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206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33" y="949124"/>
            <a:ext cx="9697809" cy="480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88136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93487" y="164806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Cortesía de: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806028" y="5785655"/>
            <a:ext cx="6579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zona33preescolar.com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152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830" y="58981"/>
            <a:ext cx="5382227" cy="660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8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1" y="120160"/>
            <a:ext cx="5314950" cy="66408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701" y="120160"/>
            <a:ext cx="5314950" cy="664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7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75" y="85436"/>
            <a:ext cx="5368290" cy="66408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565" y="85436"/>
            <a:ext cx="5334000" cy="664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5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95" y="85436"/>
            <a:ext cx="5334000" cy="66408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995" y="85436"/>
            <a:ext cx="5334000" cy="664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19" y="97010"/>
            <a:ext cx="5334000" cy="66408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719" y="97010"/>
            <a:ext cx="5334000" cy="664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90" y="108585"/>
            <a:ext cx="5334000" cy="66408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90" y="108585"/>
            <a:ext cx="5334000" cy="664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1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6" y="108585"/>
            <a:ext cx="5334000" cy="66408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46" y="108585"/>
            <a:ext cx="5334000" cy="664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0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22" y="85436"/>
            <a:ext cx="5314950" cy="66408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72" y="85436"/>
            <a:ext cx="5314950" cy="664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3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</Words>
  <Application>Microsoft Office PowerPoint</Application>
  <PresentationFormat>Panorámica</PresentationFormat>
  <Paragraphs>3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vick_oficina</dc:creator>
  <cp:lastModifiedBy>vick_oficina</cp:lastModifiedBy>
  <cp:revision>7</cp:revision>
  <dcterms:created xsi:type="dcterms:W3CDTF">2015-03-09T20:51:55Z</dcterms:created>
  <dcterms:modified xsi:type="dcterms:W3CDTF">2015-03-09T21:33:03Z</dcterms:modified>
</cp:coreProperties>
</file>