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02A0-4B92-4938-A339-D1EF9AB73BE3}" type="datetimeFigureOut">
              <a:rPr lang="es-ES" smtClean="0"/>
              <a:t>30/11/2009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A2A34-667A-4CFF-A5DF-F934E3E6C2B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02A0-4B92-4938-A339-D1EF9AB73BE3}" type="datetimeFigureOut">
              <a:rPr lang="es-ES" smtClean="0"/>
              <a:t>30/11/2009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A2A34-667A-4CFF-A5DF-F934E3E6C2B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02A0-4B92-4938-A339-D1EF9AB73BE3}" type="datetimeFigureOut">
              <a:rPr lang="es-ES" smtClean="0"/>
              <a:t>30/11/2009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A2A34-667A-4CFF-A5DF-F934E3E6C2B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02A0-4B92-4938-A339-D1EF9AB73BE3}" type="datetimeFigureOut">
              <a:rPr lang="es-ES" smtClean="0"/>
              <a:t>30/11/2009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A2A34-667A-4CFF-A5DF-F934E3E6C2B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02A0-4B92-4938-A339-D1EF9AB73BE3}" type="datetimeFigureOut">
              <a:rPr lang="es-ES" smtClean="0"/>
              <a:t>30/11/2009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A2A34-667A-4CFF-A5DF-F934E3E6C2B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02A0-4B92-4938-A339-D1EF9AB73BE3}" type="datetimeFigureOut">
              <a:rPr lang="es-ES" smtClean="0"/>
              <a:t>30/11/2009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A2A34-667A-4CFF-A5DF-F934E3E6C2B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02A0-4B92-4938-A339-D1EF9AB73BE3}" type="datetimeFigureOut">
              <a:rPr lang="es-ES" smtClean="0"/>
              <a:t>30/11/2009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A2A34-667A-4CFF-A5DF-F934E3E6C2B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02A0-4B92-4938-A339-D1EF9AB73BE3}" type="datetimeFigureOut">
              <a:rPr lang="es-ES" smtClean="0"/>
              <a:t>30/11/2009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A2A34-667A-4CFF-A5DF-F934E3E6C2B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02A0-4B92-4938-A339-D1EF9AB73BE3}" type="datetimeFigureOut">
              <a:rPr lang="es-ES" smtClean="0"/>
              <a:t>30/11/2009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A2A34-667A-4CFF-A5DF-F934E3E6C2B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02A0-4B92-4938-A339-D1EF9AB73BE3}" type="datetimeFigureOut">
              <a:rPr lang="es-ES" smtClean="0"/>
              <a:t>30/11/2009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A2A34-667A-4CFF-A5DF-F934E3E6C2B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02A0-4B92-4938-A339-D1EF9AB73BE3}" type="datetimeFigureOut">
              <a:rPr lang="es-ES" smtClean="0"/>
              <a:t>30/11/2009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A2A34-667A-4CFF-A5DF-F934E3E6C2B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02A0-4B92-4938-A339-D1EF9AB73BE3}" type="datetimeFigureOut">
              <a:rPr lang="es-ES" smtClean="0"/>
              <a:t>30/11/2009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A2A34-667A-4CFF-A5DF-F934E3E6C2BB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Escanear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3058" y="0"/>
            <a:ext cx="675788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26998" y="850392"/>
            <a:ext cx="6890004" cy="5157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16141" y="-816127"/>
            <a:ext cx="6382554" cy="8586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311812" y="663291"/>
            <a:ext cx="6670548" cy="5343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61023" y="0"/>
            <a:ext cx="682195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961959" y="-1961726"/>
            <a:ext cx="1221207" cy="5144660"/>
          </a:xfrm>
          <a:prstGeom prst="rect">
            <a:avLst/>
          </a:prstGeom>
        </p:spPr>
      </p:pic>
      <p:pic>
        <p:nvPicPr>
          <p:cNvPr id="3" name="2 Imagen" descr="Escanear0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864766" y="-390384"/>
            <a:ext cx="5388662" cy="8598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30777" y="-1830777"/>
            <a:ext cx="1553387" cy="5214942"/>
          </a:xfrm>
          <a:prstGeom prst="rect">
            <a:avLst/>
          </a:prstGeom>
        </p:spPr>
      </p:pic>
      <p:pic>
        <p:nvPicPr>
          <p:cNvPr id="3" name="2 Imagen" descr="Escanear0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457479" y="314367"/>
            <a:ext cx="5514879" cy="7572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571612"/>
            <a:ext cx="8140433" cy="3357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3" y="142851"/>
            <a:ext cx="6701212" cy="6448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4742" y="142852"/>
            <a:ext cx="6493406" cy="6493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428860" y="2285992"/>
            <a:ext cx="39290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  I  N</a:t>
            </a:r>
            <a:endParaRPr lang="es-ES" sz="9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9868" y="68580"/>
            <a:ext cx="6684264" cy="6720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651709" y="-1238137"/>
            <a:ext cx="5857916" cy="8905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214290"/>
            <a:ext cx="5769864" cy="2784348"/>
          </a:xfrm>
          <a:prstGeom prst="rect">
            <a:avLst/>
          </a:prstGeom>
        </p:spPr>
      </p:pic>
      <p:pic>
        <p:nvPicPr>
          <p:cNvPr id="3" name="2 Imagen" descr="Escanear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880062" y="1549038"/>
            <a:ext cx="33838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6161" y="0"/>
            <a:ext cx="6688169" cy="6720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9868" y="187452"/>
            <a:ext cx="6684264" cy="6483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42852"/>
            <a:ext cx="5348666" cy="1426464"/>
          </a:xfrm>
          <a:prstGeom prst="rect">
            <a:avLst/>
          </a:prstGeom>
        </p:spPr>
      </p:pic>
      <p:pic>
        <p:nvPicPr>
          <p:cNvPr id="3" name="2 Imagen" descr="Escanear0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916657" y="581998"/>
            <a:ext cx="5239491" cy="6929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3000" y="560070"/>
            <a:ext cx="6858000" cy="5737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Escanear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283002" y="-214338"/>
            <a:ext cx="6577996" cy="7286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</Words>
  <Application>Microsoft Office PowerPoint</Application>
  <PresentationFormat>Presentación en pantalla (4:3)</PresentationFormat>
  <Paragraphs>1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PCX</dc:creator>
  <cp:lastModifiedBy>PCX</cp:lastModifiedBy>
  <cp:revision>3</cp:revision>
  <dcterms:created xsi:type="dcterms:W3CDTF">2009-11-30T20:42:23Z</dcterms:created>
  <dcterms:modified xsi:type="dcterms:W3CDTF">2009-11-30T21:03:47Z</dcterms:modified>
</cp:coreProperties>
</file>