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3" r:id="rId5"/>
    <p:sldId id="274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5" r:id="rId2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92" d="100"/>
          <a:sy n="92" d="100"/>
        </p:scale>
        <p:origin x="6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443F-FABD-443A-9855-15CA8B68F1AD}" type="datetimeFigureOut">
              <a:rPr lang="es-MX" smtClean="0"/>
              <a:t>28/01/2015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D813-D3E9-47E4-A387-451B622F833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7769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443F-FABD-443A-9855-15CA8B68F1AD}" type="datetimeFigureOut">
              <a:rPr lang="es-MX" smtClean="0"/>
              <a:t>28/01/2015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D813-D3E9-47E4-A387-451B622F833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3349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443F-FABD-443A-9855-15CA8B68F1AD}" type="datetimeFigureOut">
              <a:rPr lang="es-MX" smtClean="0"/>
              <a:t>28/01/2015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D813-D3E9-47E4-A387-451B622F833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0346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443F-FABD-443A-9855-15CA8B68F1AD}" type="datetimeFigureOut">
              <a:rPr lang="es-MX" smtClean="0"/>
              <a:t>28/01/2015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D813-D3E9-47E4-A387-451B622F833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3618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443F-FABD-443A-9855-15CA8B68F1AD}" type="datetimeFigureOut">
              <a:rPr lang="es-MX" smtClean="0"/>
              <a:t>28/01/2015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D813-D3E9-47E4-A387-451B622F833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7421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443F-FABD-443A-9855-15CA8B68F1AD}" type="datetimeFigureOut">
              <a:rPr lang="es-MX" smtClean="0"/>
              <a:t>28/01/2015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D813-D3E9-47E4-A387-451B622F833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5724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443F-FABD-443A-9855-15CA8B68F1AD}" type="datetimeFigureOut">
              <a:rPr lang="es-MX" smtClean="0"/>
              <a:t>28/01/2015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D813-D3E9-47E4-A387-451B622F833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0607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443F-FABD-443A-9855-15CA8B68F1AD}" type="datetimeFigureOut">
              <a:rPr lang="es-MX" smtClean="0"/>
              <a:t>28/01/2015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D813-D3E9-47E4-A387-451B622F833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8923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443F-FABD-443A-9855-15CA8B68F1AD}" type="datetimeFigureOut">
              <a:rPr lang="es-MX" smtClean="0"/>
              <a:t>28/01/2015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D813-D3E9-47E4-A387-451B622F833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303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443F-FABD-443A-9855-15CA8B68F1AD}" type="datetimeFigureOut">
              <a:rPr lang="es-MX" smtClean="0"/>
              <a:t>28/01/2015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D813-D3E9-47E4-A387-451B622F833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5394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443F-FABD-443A-9855-15CA8B68F1AD}" type="datetimeFigureOut">
              <a:rPr lang="es-MX" smtClean="0"/>
              <a:t>28/01/2015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3D813-D3E9-47E4-A387-451B622F833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3956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D443F-FABD-443A-9855-15CA8B68F1AD}" type="datetimeFigureOut">
              <a:rPr lang="es-MX" smtClean="0"/>
              <a:t>28/01/2015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3D813-D3E9-47E4-A387-451B622F833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6345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283" y="0"/>
            <a:ext cx="566943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7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" y="592282"/>
            <a:ext cx="4480344" cy="57565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80" y="592282"/>
            <a:ext cx="4480344" cy="575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8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340"/>
            <a:ext cx="4520045" cy="580757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045" y="463340"/>
            <a:ext cx="4623955" cy="585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932304"/>
            <a:ext cx="4530437" cy="472034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65" y="932305"/>
            <a:ext cx="4530436" cy="472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535"/>
            <a:ext cx="4582962" cy="530975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037" y="758535"/>
            <a:ext cx="4582963" cy="530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3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5409"/>
            <a:ext cx="4530436" cy="52488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436" y="718463"/>
            <a:ext cx="4613564" cy="520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50786"/>
            <a:ext cx="4534645" cy="53499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644" y="650786"/>
            <a:ext cx="4609355" cy="534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1109"/>
            <a:ext cx="4553407" cy="53721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07" y="561109"/>
            <a:ext cx="4590594" cy="53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9" y="955964"/>
            <a:ext cx="4537135" cy="555913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864" y="955964"/>
            <a:ext cx="4537136" cy="555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4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121" y="0"/>
            <a:ext cx="53777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9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55" y="654627"/>
            <a:ext cx="8215679" cy="548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9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352" y="0"/>
            <a:ext cx="54432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2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03" y="2176272"/>
            <a:ext cx="6242304" cy="46817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707142" y="660553"/>
            <a:ext cx="3605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Cortesía de: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4507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02" y="0"/>
            <a:ext cx="64303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7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674"/>
            <a:ext cx="4568425" cy="590203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425" y="602674"/>
            <a:ext cx="4575574" cy="591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8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664"/>
            <a:ext cx="4774128" cy="53721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872" y="841664"/>
            <a:ext cx="4774128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2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7" y="1368423"/>
            <a:ext cx="4581501" cy="43154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18" y="1368423"/>
            <a:ext cx="4518682" cy="425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0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082"/>
            <a:ext cx="4545034" cy="428105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035" y="1270958"/>
            <a:ext cx="4598966" cy="433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6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" y="716973"/>
            <a:ext cx="4520780" cy="580851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220" y="716973"/>
            <a:ext cx="4520780" cy="580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3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168"/>
            <a:ext cx="4577391" cy="588125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391" y="453167"/>
            <a:ext cx="4577391" cy="588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5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</TotalTime>
  <Words>3</Words>
  <Application>Microsoft Office PowerPoint</Application>
  <PresentationFormat>Presentación en pantalla (4:3)</PresentationFormat>
  <Paragraphs>1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vick_oficina</dc:creator>
  <cp:lastModifiedBy>vick_oficina</cp:lastModifiedBy>
  <cp:revision>7</cp:revision>
  <dcterms:created xsi:type="dcterms:W3CDTF">2015-01-28T19:07:23Z</dcterms:created>
  <dcterms:modified xsi:type="dcterms:W3CDTF">2015-01-28T20:04:16Z</dcterms:modified>
</cp:coreProperties>
</file>