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7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4533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069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744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492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634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993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93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72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3445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838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EFFCF-8061-4163-BC5E-AE9FDEB87D87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79AD3-E086-4CCD-9FAA-2D111176D6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45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13" y="0"/>
            <a:ext cx="5930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11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77" y="0"/>
            <a:ext cx="611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2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26" y="0"/>
            <a:ext cx="6157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85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95" y="53989"/>
            <a:ext cx="5922499" cy="67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09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1" y="0"/>
            <a:ext cx="5906450" cy="67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6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8" y="0"/>
            <a:ext cx="585342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84" y="0"/>
            <a:ext cx="5402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0" y="0"/>
            <a:ext cx="533183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12" y="0"/>
            <a:ext cx="5331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24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04" y="0"/>
            <a:ext cx="548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49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04" y="0"/>
            <a:ext cx="548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8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69" y="0"/>
            <a:ext cx="5620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5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69" y="0"/>
            <a:ext cx="5620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2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146254"/>
            <a:ext cx="10341735" cy="66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3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59" y="0"/>
            <a:ext cx="5391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6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59" y="0"/>
            <a:ext cx="6019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95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81075"/>
            <a:ext cx="10156874" cy="67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10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72" y="121158"/>
            <a:ext cx="6391656" cy="66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46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3" y="0"/>
            <a:ext cx="8454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2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6" y="0"/>
            <a:ext cx="6203853" cy="679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41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72" y="27432"/>
            <a:ext cx="5705856" cy="6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9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21" y="0"/>
            <a:ext cx="5834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2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" y="0"/>
            <a:ext cx="55919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77" y="0"/>
            <a:ext cx="5591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5" y="0"/>
            <a:ext cx="55919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12" y="0"/>
            <a:ext cx="5591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6" y="95434"/>
            <a:ext cx="10483401" cy="66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41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36" y="0"/>
            <a:ext cx="5547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45" y="0"/>
            <a:ext cx="5495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45" y="0"/>
            <a:ext cx="5495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56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57" y="0"/>
            <a:ext cx="615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9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93" y="0"/>
            <a:ext cx="5639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04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78" y="-1"/>
            <a:ext cx="5683347" cy="68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32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87664" y="1630904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FIN</a:t>
            </a:r>
            <a:endParaRPr lang="es-ES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831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46" y="715325"/>
            <a:ext cx="8408237" cy="51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27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63" y="2016604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04502" y="758708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8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57" y="51045"/>
            <a:ext cx="7743451" cy="67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8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43" y="-1"/>
            <a:ext cx="4855334" cy="67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95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42" y="180133"/>
            <a:ext cx="6632620" cy="662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6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90" y="0"/>
            <a:ext cx="5497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90" y="0"/>
            <a:ext cx="5497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5" y="128791"/>
            <a:ext cx="5474842" cy="67292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27" y="128791"/>
            <a:ext cx="5474842" cy="67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4</Words>
  <Application>Microsoft Office PowerPoint</Application>
  <PresentationFormat>Panorámica</PresentationFormat>
  <Paragraphs>2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3</cp:revision>
  <dcterms:created xsi:type="dcterms:W3CDTF">2015-02-21T22:31:06Z</dcterms:created>
  <dcterms:modified xsi:type="dcterms:W3CDTF">2015-02-21T22:49:22Z</dcterms:modified>
</cp:coreProperties>
</file>