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828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4425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733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405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710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066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716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931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929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18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0636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EA0B2-59BC-451E-BD09-750E85272754}" type="datetimeFigureOut">
              <a:rPr lang="es-MX" smtClean="0"/>
              <a:t>14/02/2015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A0B8-D7C2-472E-9B17-8F9F26F46B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1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42" y="0"/>
            <a:ext cx="6948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91" y="0"/>
            <a:ext cx="6887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59" y="0"/>
            <a:ext cx="6873797" cy="68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6" y="0"/>
            <a:ext cx="6887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5" y="-3506"/>
            <a:ext cx="6890969" cy="686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6" y="9318"/>
            <a:ext cx="6878090" cy="684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8" y="9318"/>
            <a:ext cx="6877318" cy="68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5" y="-3506"/>
            <a:ext cx="6890969" cy="686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6" y="0"/>
            <a:ext cx="6887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4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6" y="0"/>
            <a:ext cx="6887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47" y="8045"/>
            <a:ext cx="6902597" cy="68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42" y="0"/>
            <a:ext cx="669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8045"/>
            <a:ext cx="6903075" cy="68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47" y="8045"/>
            <a:ext cx="6902597" cy="68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48" y="0"/>
            <a:ext cx="6941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5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48" y="0"/>
            <a:ext cx="6910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0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23" y="-1"/>
            <a:ext cx="7207397" cy="68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05" y="-488"/>
            <a:ext cx="7074291" cy="68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42"/>
            <a:ext cx="6830568" cy="6324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942"/>
            <a:ext cx="6705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586"/>
            <a:ext cx="6130344" cy="58600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5" y="523415"/>
            <a:ext cx="6061655" cy="57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8" y="9367"/>
            <a:ext cx="6877318" cy="68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0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50870" y="2967335"/>
            <a:ext cx="1890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FIN</a:t>
            </a:r>
            <a:endParaRPr lang="es-E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65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09"/>
            <a:ext cx="6207616" cy="59328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92" y="373209"/>
            <a:ext cx="6053408" cy="59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7" y="1113564"/>
            <a:ext cx="9028089" cy="48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55" y="1951020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18954" y="546106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Cortesía de: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2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0760"/>
            <a:ext cx="6105179" cy="58534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78" y="468361"/>
            <a:ext cx="6086821" cy="583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455"/>
            <a:ext cx="6135814" cy="58117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14" y="481456"/>
            <a:ext cx="6061656" cy="581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08" y="-3506"/>
            <a:ext cx="6890969" cy="686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6" y="-16330"/>
            <a:ext cx="6903848" cy="68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6" y="0"/>
            <a:ext cx="6887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87" y="0"/>
            <a:ext cx="6887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</Words>
  <Application>Microsoft Office PowerPoint</Application>
  <PresentationFormat>Panorámica</PresentationFormat>
  <Paragraphs>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5</cp:revision>
  <dcterms:created xsi:type="dcterms:W3CDTF">2015-02-14T21:27:27Z</dcterms:created>
  <dcterms:modified xsi:type="dcterms:W3CDTF">2015-02-14T21:57:18Z</dcterms:modified>
</cp:coreProperties>
</file>