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2C17-9114-42A2-90C0-AB465E69D30F}" type="datetimeFigureOut">
              <a:rPr lang="es-MX" smtClean="0"/>
              <a:t>15/02/2015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63E8-3726-43D8-B4B2-C405AF7230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4417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2C17-9114-42A2-90C0-AB465E69D30F}" type="datetimeFigureOut">
              <a:rPr lang="es-MX" smtClean="0"/>
              <a:t>15/02/2015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63E8-3726-43D8-B4B2-C405AF7230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7385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2C17-9114-42A2-90C0-AB465E69D30F}" type="datetimeFigureOut">
              <a:rPr lang="es-MX" smtClean="0"/>
              <a:t>15/02/2015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63E8-3726-43D8-B4B2-C405AF7230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2548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2C17-9114-42A2-90C0-AB465E69D30F}" type="datetimeFigureOut">
              <a:rPr lang="es-MX" smtClean="0"/>
              <a:t>15/02/2015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63E8-3726-43D8-B4B2-C405AF7230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511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2C17-9114-42A2-90C0-AB465E69D30F}" type="datetimeFigureOut">
              <a:rPr lang="es-MX" smtClean="0"/>
              <a:t>15/02/2015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63E8-3726-43D8-B4B2-C405AF7230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0671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2C17-9114-42A2-90C0-AB465E69D30F}" type="datetimeFigureOut">
              <a:rPr lang="es-MX" smtClean="0"/>
              <a:t>15/02/2015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63E8-3726-43D8-B4B2-C405AF7230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298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2C17-9114-42A2-90C0-AB465E69D30F}" type="datetimeFigureOut">
              <a:rPr lang="es-MX" smtClean="0"/>
              <a:t>15/02/2015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63E8-3726-43D8-B4B2-C405AF7230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4692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2C17-9114-42A2-90C0-AB465E69D30F}" type="datetimeFigureOut">
              <a:rPr lang="es-MX" smtClean="0"/>
              <a:t>15/02/2015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63E8-3726-43D8-B4B2-C405AF7230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2718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2C17-9114-42A2-90C0-AB465E69D30F}" type="datetimeFigureOut">
              <a:rPr lang="es-MX" smtClean="0"/>
              <a:t>15/02/2015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63E8-3726-43D8-B4B2-C405AF7230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1763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2C17-9114-42A2-90C0-AB465E69D30F}" type="datetimeFigureOut">
              <a:rPr lang="es-MX" smtClean="0"/>
              <a:t>15/02/2015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63E8-3726-43D8-B4B2-C405AF7230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4981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2C17-9114-42A2-90C0-AB465E69D30F}" type="datetimeFigureOut">
              <a:rPr lang="es-MX" smtClean="0"/>
              <a:t>15/02/2015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63E8-3726-43D8-B4B2-C405AF7230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5785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22C17-9114-42A2-90C0-AB465E69D30F}" type="datetimeFigureOut">
              <a:rPr lang="es-MX" smtClean="0"/>
              <a:t>15/02/2015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B63E8-3726-43D8-B4B2-C405AF7230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96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22" y="0"/>
            <a:ext cx="6726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8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79" y="-2830"/>
            <a:ext cx="8564451" cy="68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3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084" y="38190"/>
            <a:ext cx="8411530" cy="669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8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69" y="29556"/>
            <a:ext cx="6452314" cy="676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2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602" y="0"/>
            <a:ext cx="726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4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90" y="0"/>
            <a:ext cx="5874563" cy="573018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51" y="5730186"/>
            <a:ext cx="5325441" cy="106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6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521"/>
            <a:ext cx="5722432" cy="522238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432" y="901521"/>
            <a:ext cx="5722431" cy="522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6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3630" cy="649224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630" y="0"/>
            <a:ext cx="6183630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0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070"/>
            <a:ext cx="5246370" cy="667893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370" y="0"/>
            <a:ext cx="705145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6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29"/>
            <a:ext cx="6182430" cy="62655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430" y="347729"/>
            <a:ext cx="6009569" cy="626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5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67702" y="2967335"/>
            <a:ext cx="185659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</a:t>
            </a:r>
            <a:endParaRPr lang="es-ES" sz="9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922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22" y="0"/>
            <a:ext cx="6726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467" y="1184856"/>
            <a:ext cx="8647244" cy="43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3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08" y="2098988"/>
            <a:ext cx="5695950" cy="455295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903160" y="1061261"/>
            <a:ext cx="42826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CORTESÍA DE: </a:t>
            </a:r>
            <a:endParaRPr lang="es-E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844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60" y="26670"/>
            <a:ext cx="7040880" cy="680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9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60" y="26670"/>
            <a:ext cx="7040880" cy="680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44" y="60032"/>
            <a:ext cx="7215790" cy="67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68" y="79295"/>
            <a:ext cx="8216721" cy="672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0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52" y="26570"/>
            <a:ext cx="8332631" cy="682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0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90" y="78105"/>
            <a:ext cx="6103620" cy="670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6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95" y="99060"/>
            <a:ext cx="7395210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9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</Words>
  <Application>Microsoft Office PowerPoint</Application>
  <PresentationFormat>Panorámica</PresentationFormat>
  <Paragraphs>2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vico</cp:lastModifiedBy>
  <cp:revision>5</cp:revision>
  <dcterms:created xsi:type="dcterms:W3CDTF">2015-02-15T11:02:21Z</dcterms:created>
  <dcterms:modified xsi:type="dcterms:W3CDTF">2015-02-15T11:21:35Z</dcterms:modified>
</cp:coreProperties>
</file>