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5" r:id="rId3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67DE-4DE6-48A2-A480-235D6FF22CFF}" type="datetimeFigureOut">
              <a:rPr lang="es-MX" smtClean="0"/>
              <a:t>26/02/2015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9C06-739D-4456-971E-4293320CA6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388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67DE-4DE6-48A2-A480-235D6FF22CFF}" type="datetimeFigureOut">
              <a:rPr lang="es-MX" smtClean="0"/>
              <a:t>26/02/2015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9C06-739D-4456-971E-4293320CA6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821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67DE-4DE6-48A2-A480-235D6FF22CFF}" type="datetimeFigureOut">
              <a:rPr lang="es-MX" smtClean="0"/>
              <a:t>26/02/2015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9C06-739D-4456-971E-4293320CA6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8359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67DE-4DE6-48A2-A480-235D6FF22CFF}" type="datetimeFigureOut">
              <a:rPr lang="es-MX" smtClean="0"/>
              <a:t>26/02/2015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9C06-739D-4456-971E-4293320CA6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7683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67DE-4DE6-48A2-A480-235D6FF22CFF}" type="datetimeFigureOut">
              <a:rPr lang="es-MX" smtClean="0"/>
              <a:t>26/02/2015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9C06-739D-4456-971E-4293320CA6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704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67DE-4DE6-48A2-A480-235D6FF22CFF}" type="datetimeFigureOut">
              <a:rPr lang="es-MX" smtClean="0"/>
              <a:t>26/02/2015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9C06-739D-4456-971E-4293320CA6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458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67DE-4DE6-48A2-A480-235D6FF22CFF}" type="datetimeFigureOut">
              <a:rPr lang="es-MX" smtClean="0"/>
              <a:t>26/02/2015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9C06-739D-4456-971E-4293320CA6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205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67DE-4DE6-48A2-A480-235D6FF22CFF}" type="datetimeFigureOut">
              <a:rPr lang="es-MX" smtClean="0"/>
              <a:t>26/02/2015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9C06-739D-4456-971E-4293320CA6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6199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67DE-4DE6-48A2-A480-235D6FF22CFF}" type="datetimeFigureOut">
              <a:rPr lang="es-MX" smtClean="0"/>
              <a:t>26/02/2015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9C06-739D-4456-971E-4293320CA6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718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67DE-4DE6-48A2-A480-235D6FF22CFF}" type="datetimeFigureOut">
              <a:rPr lang="es-MX" smtClean="0"/>
              <a:t>26/02/2015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9C06-739D-4456-971E-4293320CA6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3162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67DE-4DE6-48A2-A480-235D6FF22CFF}" type="datetimeFigureOut">
              <a:rPr lang="es-MX" smtClean="0"/>
              <a:t>26/02/2015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9C06-739D-4456-971E-4293320CA6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898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E67DE-4DE6-48A2-A480-235D6FF22CFF}" type="datetimeFigureOut">
              <a:rPr lang="es-MX" smtClean="0"/>
              <a:t>26/02/2015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99C06-739D-4456-971E-4293320CA6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494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6" y="31087"/>
            <a:ext cx="8654602" cy="680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0"/>
            <a:ext cx="872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1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0"/>
            <a:ext cx="872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0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7467"/>
            <a:ext cx="8715618" cy="685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0"/>
            <a:ext cx="872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7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0"/>
            <a:ext cx="872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7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0"/>
            <a:ext cx="872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1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0"/>
            <a:ext cx="872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7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5" y="0"/>
            <a:ext cx="872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4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0"/>
            <a:ext cx="872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8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0"/>
            <a:ext cx="872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6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0"/>
            <a:ext cx="872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6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0"/>
            <a:ext cx="872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7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-2656"/>
            <a:ext cx="8728497" cy="68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0"/>
            <a:ext cx="872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5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27713"/>
            <a:ext cx="8689860" cy="683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17590"/>
            <a:ext cx="8702739" cy="68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-1"/>
            <a:ext cx="8741376" cy="68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6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7467"/>
            <a:ext cx="8715618" cy="685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4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" y="0"/>
            <a:ext cx="8731875" cy="68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" y="0"/>
            <a:ext cx="872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1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17590"/>
            <a:ext cx="8702739" cy="68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5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0"/>
            <a:ext cx="872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7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0"/>
            <a:ext cx="872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35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5" y="1017431"/>
            <a:ext cx="8779395" cy="48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3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-2656"/>
            <a:ext cx="8728497" cy="68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6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3" y="27713"/>
            <a:ext cx="8693238" cy="68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0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4" y="0"/>
            <a:ext cx="8676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" y="17590"/>
            <a:ext cx="8706118" cy="68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7467"/>
            <a:ext cx="8715618" cy="685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1" y="0"/>
            <a:ext cx="872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7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0</Words>
  <Application>Microsoft Office PowerPoint</Application>
  <PresentationFormat>Presentación en pantalla (4:3)</PresentationFormat>
  <Paragraphs>0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4</cp:revision>
  <dcterms:created xsi:type="dcterms:W3CDTF">2015-02-27T00:03:24Z</dcterms:created>
  <dcterms:modified xsi:type="dcterms:W3CDTF">2015-02-27T00:36:43Z</dcterms:modified>
</cp:coreProperties>
</file>