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6858000" cy="9144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422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F10AB-14BD-4846-9F7E-F67B4266497F}" type="datetimeFigureOut">
              <a:rPr lang="es-MX" smtClean="0"/>
              <a:t>18/11/2009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9A4EC-81DC-40E3-8E01-EF065E165C02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1</a:t>
            </a:fld>
            <a:endParaRPr lang="es-MX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10</a:t>
            </a:fld>
            <a:endParaRPr lang="es-MX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11</a:t>
            </a:fld>
            <a:endParaRPr lang="es-MX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12</a:t>
            </a:fld>
            <a:endParaRPr lang="es-MX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13</a:t>
            </a:fld>
            <a:endParaRPr lang="es-MX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14</a:t>
            </a:fld>
            <a:endParaRPr lang="es-MX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15</a:t>
            </a:fld>
            <a:endParaRPr lang="es-MX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16</a:t>
            </a:fld>
            <a:endParaRPr lang="es-MX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17</a:t>
            </a:fld>
            <a:endParaRPr lang="es-MX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18</a:t>
            </a:fld>
            <a:endParaRPr lang="es-MX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19</a:t>
            </a:fld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2</a:t>
            </a:fld>
            <a:endParaRPr lang="es-MX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20</a:t>
            </a:fld>
            <a:endParaRPr lang="es-MX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21</a:t>
            </a:fld>
            <a:endParaRPr lang="es-MX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22</a:t>
            </a:fld>
            <a:endParaRPr lang="es-MX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23</a:t>
            </a:fld>
            <a:endParaRPr lang="es-MX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24</a:t>
            </a:fld>
            <a:endParaRPr lang="es-MX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25</a:t>
            </a:fld>
            <a:endParaRPr lang="es-MX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26</a:t>
            </a:fld>
            <a:endParaRPr lang="es-MX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27</a:t>
            </a:fld>
            <a:endParaRPr lang="es-MX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28</a:t>
            </a:fld>
            <a:endParaRPr lang="es-MX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29</a:t>
            </a:fld>
            <a:endParaRPr lang="es-MX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3</a:t>
            </a:fld>
            <a:endParaRPr lang="es-MX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30</a:t>
            </a:fld>
            <a:endParaRPr lang="es-MX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4</a:t>
            </a:fld>
            <a:endParaRPr lang="es-MX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5</a:t>
            </a:fld>
            <a:endParaRPr lang="es-MX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6</a:t>
            </a:fld>
            <a:endParaRPr lang="es-MX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7</a:t>
            </a:fld>
            <a:endParaRPr lang="es-MX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8</a:t>
            </a:fld>
            <a:endParaRPr lang="es-MX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9A4EC-81DC-40E3-8E01-EF065E165C02}" type="slidenum">
              <a:rPr lang="es-MX" smtClean="0"/>
              <a:t>9</a:t>
            </a:fld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46FA-D7AA-4039-8276-8FCC9879E70F}" type="datetimeFigureOut">
              <a:rPr lang="es-MX" smtClean="0"/>
              <a:t>18/11/2009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47D9C-DD1C-4749-97BA-25C5FE44FB5A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46FA-D7AA-4039-8276-8FCC9879E70F}" type="datetimeFigureOut">
              <a:rPr lang="es-MX" smtClean="0"/>
              <a:t>18/11/2009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47D9C-DD1C-4749-97BA-25C5FE44FB5A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46FA-D7AA-4039-8276-8FCC9879E70F}" type="datetimeFigureOut">
              <a:rPr lang="es-MX" smtClean="0"/>
              <a:t>18/11/2009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47D9C-DD1C-4749-97BA-25C5FE44FB5A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46FA-D7AA-4039-8276-8FCC9879E70F}" type="datetimeFigureOut">
              <a:rPr lang="es-MX" smtClean="0"/>
              <a:t>18/11/2009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47D9C-DD1C-4749-97BA-25C5FE44FB5A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46FA-D7AA-4039-8276-8FCC9879E70F}" type="datetimeFigureOut">
              <a:rPr lang="es-MX" smtClean="0"/>
              <a:t>18/11/2009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47D9C-DD1C-4749-97BA-25C5FE44FB5A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46FA-D7AA-4039-8276-8FCC9879E70F}" type="datetimeFigureOut">
              <a:rPr lang="es-MX" smtClean="0"/>
              <a:t>18/11/2009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47D9C-DD1C-4749-97BA-25C5FE44FB5A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46FA-D7AA-4039-8276-8FCC9879E70F}" type="datetimeFigureOut">
              <a:rPr lang="es-MX" smtClean="0"/>
              <a:t>18/11/2009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47D9C-DD1C-4749-97BA-25C5FE44FB5A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46FA-D7AA-4039-8276-8FCC9879E70F}" type="datetimeFigureOut">
              <a:rPr lang="es-MX" smtClean="0"/>
              <a:t>18/11/2009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47D9C-DD1C-4749-97BA-25C5FE44FB5A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46FA-D7AA-4039-8276-8FCC9879E70F}" type="datetimeFigureOut">
              <a:rPr lang="es-MX" smtClean="0"/>
              <a:t>18/11/2009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47D9C-DD1C-4749-97BA-25C5FE44FB5A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46FA-D7AA-4039-8276-8FCC9879E70F}" type="datetimeFigureOut">
              <a:rPr lang="es-MX" smtClean="0"/>
              <a:t>18/11/2009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47D9C-DD1C-4749-97BA-25C5FE44FB5A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46FA-D7AA-4039-8276-8FCC9879E70F}" type="datetimeFigureOut">
              <a:rPr lang="es-MX" smtClean="0"/>
              <a:t>18/11/2009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47D9C-DD1C-4749-97BA-25C5FE44FB5A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346FA-D7AA-4039-8276-8FCC9879E70F}" type="datetimeFigureOut">
              <a:rPr lang="es-MX" smtClean="0"/>
              <a:t>18/11/2009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47D9C-DD1C-4749-97BA-25C5FE44FB5A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Escanear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Escanear0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Escanear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Escanear0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94044"/>
            <a:ext cx="6858000" cy="9238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Escanear0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3403" y="0"/>
            <a:ext cx="6891403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357158"/>
            <a:ext cx="6858000" cy="8501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285720"/>
            <a:ext cx="6858000" cy="8643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7158"/>
            <a:ext cx="6858000" cy="8429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282"/>
            <a:ext cx="6858000" cy="8429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Escanear0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58000" cy="8501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374"/>
            <a:ext cx="6858000" cy="8501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10"/>
            <a:ext cx="6858000" cy="7858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Escanear0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7911" y="62999"/>
            <a:ext cx="6905911" cy="9081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282"/>
            <a:ext cx="6858000" cy="8929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1186"/>
            <a:ext cx="6858000" cy="8841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28596"/>
            <a:ext cx="6858000" cy="8286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282"/>
            <a:ext cx="6858000" cy="8547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6858000" cy="9008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71480" y="928662"/>
            <a:ext cx="592935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dirty="0" smtClean="0">
                <a:latin typeface="Exotc350 Bd BT" pitchFamily="82" charset="0"/>
              </a:rPr>
              <a:t>Y COLORIN COLORADO EL QUE SE QUEDE SENTADO SE QUEDA PEGADO…</a:t>
            </a:r>
            <a:endParaRPr lang="es-MX" sz="6000" dirty="0">
              <a:latin typeface="Exotc350 Bd BT" pitchFamily="8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42918" y="6929454"/>
            <a:ext cx="55721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800" dirty="0" smtClean="0"/>
              <a:t>FIN</a:t>
            </a:r>
            <a:endParaRPr lang="es-MX" sz="8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" y="714348"/>
            <a:ext cx="6720840" cy="8143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00034"/>
            <a:ext cx="6858000" cy="7643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85786"/>
            <a:ext cx="6858000" cy="750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anear0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</TotalTime>
  <Words>43</Words>
  <Application>Microsoft Office PowerPoint</Application>
  <PresentationFormat>Presentación en pantalla (4:3)</PresentationFormat>
  <Paragraphs>32</Paragraphs>
  <Slides>30</Slides>
  <Notes>30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Viktor Calderón</dc:creator>
  <cp:lastModifiedBy>Viktor Calderón</cp:lastModifiedBy>
  <cp:revision>3</cp:revision>
  <dcterms:created xsi:type="dcterms:W3CDTF">2009-11-18T23:42:46Z</dcterms:created>
  <dcterms:modified xsi:type="dcterms:W3CDTF">2009-11-19T00:31:29Z</dcterms:modified>
</cp:coreProperties>
</file>