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13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F9AF-C82B-44D1-92B1-9E12CE5B9043}" type="datetimeFigureOut">
              <a:rPr lang="es-MX" smtClean="0"/>
              <a:t>09/09/2014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B42-FE19-4F34-A6FC-1C99C338FB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339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F9AF-C82B-44D1-92B1-9E12CE5B9043}" type="datetimeFigureOut">
              <a:rPr lang="es-MX" smtClean="0"/>
              <a:t>09/09/2014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B42-FE19-4F34-A6FC-1C99C338FB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453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F9AF-C82B-44D1-92B1-9E12CE5B9043}" type="datetimeFigureOut">
              <a:rPr lang="es-MX" smtClean="0"/>
              <a:t>09/09/2014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B42-FE19-4F34-A6FC-1C99C338FB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0313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F9AF-C82B-44D1-92B1-9E12CE5B9043}" type="datetimeFigureOut">
              <a:rPr lang="es-MX" smtClean="0"/>
              <a:t>09/09/2014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B42-FE19-4F34-A6FC-1C99C338FB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119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F9AF-C82B-44D1-92B1-9E12CE5B9043}" type="datetimeFigureOut">
              <a:rPr lang="es-MX" smtClean="0"/>
              <a:t>09/09/2014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B42-FE19-4F34-A6FC-1C99C338FB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9946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F9AF-C82B-44D1-92B1-9E12CE5B9043}" type="datetimeFigureOut">
              <a:rPr lang="es-MX" smtClean="0"/>
              <a:t>09/09/2014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B42-FE19-4F34-A6FC-1C99C338FB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7591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F9AF-C82B-44D1-92B1-9E12CE5B9043}" type="datetimeFigureOut">
              <a:rPr lang="es-MX" smtClean="0"/>
              <a:t>09/09/2014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B42-FE19-4F34-A6FC-1C99C338FB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5356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F9AF-C82B-44D1-92B1-9E12CE5B9043}" type="datetimeFigureOut">
              <a:rPr lang="es-MX" smtClean="0"/>
              <a:t>09/09/2014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B42-FE19-4F34-A6FC-1C99C338FB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7638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F9AF-C82B-44D1-92B1-9E12CE5B9043}" type="datetimeFigureOut">
              <a:rPr lang="es-MX" smtClean="0"/>
              <a:t>09/09/2014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B42-FE19-4F34-A6FC-1C99C338FB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791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F9AF-C82B-44D1-92B1-9E12CE5B9043}" type="datetimeFigureOut">
              <a:rPr lang="es-MX" smtClean="0"/>
              <a:t>09/09/2014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B42-FE19-4F34-A6FC-1C99C338FB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1150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F9AF-C82B-44D1-92B1-9E12CE5B9043}" type="datetimeFigureOut">
              <a:rPr lang="es-MX" smtClean="0"/>
              <a:t>09/09/2014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BB42-FE19-4F34-A6FC-1C99C338FB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381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BF9AF-C82B-44D1-92B1-9E12CE5B9043}" type="datetimeFigureOut">
              <a:rPr lang="es-MX" smtClean="0"/>
              <a:t>09/09/2014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5BB42-FE19-4F34-A6FC-1C99C338FB4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438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5" y="0"/>
            <a:ext cx="8308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05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77445"/>
            <a:ext cx="8686800" cy="668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33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9644"/>
            <a:ext cx="5969922" cy="501008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589" y="1194952"/>
            <a:ext cx="3614463" cy="513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91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7" y="57605"/>
            <a:ext cx="8740052" cy="680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1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2" y="93518"/>
            <a:ext cx="8901332" cy="665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27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33" y="1514861"/>
            <a:ext cx="6439167" cy="534313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4345" cy="28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39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3" y="0"/>
            <a:ext cx="8239991" cy="684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46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31098"/>
            <a:ext cx="8364681" cy="672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9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39" y="1871459"/>
            <a:ext cx="4774361" cy="32734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0795"/>
            <a:ext cx="5330535" cy="365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25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151"/>
            <a:ext cx="3806952" cy="45933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952" y="830995"/>
            <a:ext cx="5029200" cy="459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69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5" y="187037"/>
            <a:ext cx="8974016" cy="650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10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9" y="83127"/>
            <a:ext cx="7514633" cy="673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31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5" y="197427"/>
            <a:ext cx="7528073" cy="65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95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1" y="1102252"/>
            <a:ext cx="3937877" cy="49346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168" y="1153641"/>
            <a:ext cx="3896868" cy="488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5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16" y="32779"/>
            <a:ext cx="4782002" cy="682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49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94" y="935181"/>
            <a:ext cx="5788406" cy="46968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" y="1589809"/>
            <a:ext cx="3336183" cy="404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1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493" y="1496291"/>
            <a:ext cx="4954507" cy="411840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0333"/>
            <a:ext cx="5440758" cy="412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47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22676" y="2967335"/>
            <a:ext cx="2098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¿F 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 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N?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64497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855507"/>
            <a:ext cx="9143999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Ejes de reflexión.</a:t>
            </a:r>
          </a:p>
          <a:p>
            <a:pPr algn="ctr"/>
            <a:endParaRPr lang="es-ES" sz="2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s-E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¿Qué animal crees que sea el personaje principal?</a:t>
            </a:r>
          </a:p>
          <a:p>
            <a:r>
              <a:rPr lang="es-E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¿Cómo crees que se llame?</a:t>
            </a:r>
          </a:p>
          <a:p>
            <a:r>
              <a:rPr lang="es-E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¿Porqué crees que no le respondían el saludo?</a:t>
            </a:r>
          </a:p>
          <a:p>
            <a:r>
              <a:rPr lang="es-E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¿Qué animal fue el que le comenzó a hablar?</a:t>
            </a:r>
          </a:p>
          <a:p>
            <a:r>
              <a:rPr lang="es-E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¿Qué colores tiene este último animal?</a:t>
            </a:r>
          </a:p>
          <a:p>
            <a:r>
              <a:rPr lang="es-E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Después de hacerse amigos, ¿Dónde crees que se fueron?</a:t>
            </a:r>
          </a:p>
          <a:p>
            <a:endParaRPr lang="es-E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54128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2" y="636156"/>
            <a:ext cx="8728936" cy="54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89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07144" y="629381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5" y="2044099"/>
            <a:ext cx="6242304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03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823"/>
            <a:ext cx="9144000" cy="629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47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9" y="280555"/>
            <a:ext cx="8933056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81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5" y="0"/>
            <a:ext cx="8908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6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43" y="72737"/>
            <a:ext cx="8706414" cy="670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78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5" y="0"/>
            <a:ext cx="8908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4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41" y="45487"/>
            <a:ext cx="8741814" cy="672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30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5" y="45487"/>
            <a:ext cx="8849800" cy="681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021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</TotalTime>
  <Words>70</Words>
  <Application>Microsoft Office PowerPoint</Application>
  <PresentationFormat>Presentación en pantalla (4:3)</PresentationFormat>
  <Paragraphs>10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vick_oficina</dc:creator>
  <cp:lastModifiedBy>vick_oficina</cp:lastModifiedBy>
  <cp:revision>12</cp:revision>
  <dcterms:created xsi:type="dcterms:W3CDTF">2014-09-09T17:06:02Z</dcterms:created>
  <dcterms:modified xsi:type="dcterms:W3CDTF">2014-09-09T19:04:58Z</dcterms:modified>
</cp:coreProperties>
</file>