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765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061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4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4452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110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877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1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41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05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08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5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B5EEC-C086-482D-99D8-63461B4C27AA}" type="datetimeFigureOut">
              <a:rPr lang="es-MX" smtClean="0"/>
              <a:t>04/03/2015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EA5E4-1454-4751-8D7F-231B64575B1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7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57" y="0"/>
            <a:ext cx="6861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3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1" y="365760"/>
            <a:ext cx="5925819" cy="63322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523064"/>
            <a:ext cx="5928360" cy="63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9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6103825" cy="5695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26" y="704770"/>
            <a:ext cx="5985509" cy="558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90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6" y="788670"/>
            <a:ext cx="5863743" cy="54749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29" y="873636"/>
            <a:ext cx="6026303" cy="560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10" y="5985510"/>
            <a:ext cx="3525519" cy="36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3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90500"/>
            <a:ext cx="4130040" cy="62255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990" y="190500"/>
            <a:ext cx="413004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2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6911" y="1801475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FIN</a:t>
            </a:r>
            <a:endParaRPr lang="es-ES" sz="20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51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32" y="1074420"/>
            <a:ext cx="8709777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8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1648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806028" y="5769864"/>
            <a:ext cx="6579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57" y="0"/>
            <a:ext cx="6861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650"/>
            <a:ext cx="6097496" cy="56273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04" y="628650"/>
            <a:ext cx="6097496" cy="56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697230"/>
            <a:ext cx="5998417" cy="55359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90" y="697230"/>
            <a:ext cx="6099810" cy="56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00"/>
            <a:ext cx="6109881" cy="5638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80" y="825720"/>
            <a:ext cx="6082119" cy="56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4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89"/>
            <a:ext cx="6072726" cy="56045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26" y="874635"/>
            <a:ext cx="5985510" cy="55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660"/>
            <a:ext cx="6109881" cy="5638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80" y="734280"/>
            <a:ext cx="6082119" cy="561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4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692"/>
            <a:ext cx="5955030" cy="54958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30" y="668692"/>
            <a:ext cx="5920738" cy="54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2" y="582930"/>
            <a:ext cx="6060341" cy="55930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43" y="754380"/>
            <a:ext cx="6047956" cy="55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24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</Words>
  <Application>Microsoft Office PowerPoint</Application>
  <PresentationFormat>Panorámica</PresentationFormat>
  <Paragraphs>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7</cp:revision>
  <dcterms:created xsi:type="dcterms:W3CDTF">2015-03-04T21:06:36Z</dcterms:created>
  <dcterms:modified xsi:type="dcterms:W3CDTF">2015-03-04T21:35:08Z</dcterms:modified>
</cp:coreProperties>
</file>