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25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06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512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108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60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719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035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8590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55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940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151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F22AB-1710-4BA1-89BC-04AD4F0C01D3}" type="datetimeFigureOut">
              <a:rPr lang="es-MX" smtClean="0"/>
              <a:t>09/02/2015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75CD4-2A68-4251-BABF-98381B722A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295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18" y="0"/>
            <a:ext cx="5161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04"/>
            <a:ext cx="9143999" cy="60333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41408" cy="15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7" y="0"/>
            <a:ext cx="8485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9" y="166228"/>
            <a:ext cx="8842005" cy="65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86" y="0"/>
            <a:ext cx="6419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3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1" y="0"/>
            <a:ext cx="822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9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20" y="0"/>
            <a:ext cx="622674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0" y="0"/>
            <a:ext cx="3246120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59" y="0"/>
            <a:ext cx="629428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65" y="0"/>
            <a:ext cx="2822267" cy="8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45" y="0"/>
            <a:ext cx="511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09" y="0"/>
            <a:ext cx="5722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75" y="0"/>
            <a:ext cx="7334425" cy="68641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457962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22" y="0"/>
            <a:ext cx="577295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44" y="5697453"/>
            <a:ext cx="3623310" cy="4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4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03" y="32906"/>
            <a:ext cx="9188303" cy="68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0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39" y="0"/>
            <a:ext cx="8032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991"/>
            <a:ext cx="9144000" cy="63680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10" y="5950069"/>
            <a:ext cx="1642110" cy="6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29600" y="2768957"/>
            <a:ext cx="3541656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9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Fin…</a:t>
            </a:r>
            <a:endParaRPr lang="es-ES" sz="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83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17972" y="687774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Cortesía de: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33" y="2176272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3" y="105682"/>
            <a:ext cx="8197829" cy="66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" y="875763"/>
            <a:ext cx="8886602" cy="50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55"/>
            <a:ext cx="9144000" cy="586537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62130" y="360608"/>
            <a:ext cx="543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Y seguimos buscando…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309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" y="761655"/>
            <a:ext cx="9042464" cy="53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5715"/>
            <a:ext cx="7040880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19" y="0"/>
            <a:ext cx="601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23"/>
            <a:ext cx="9143999" cy="66817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3510" cy="10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9</Words>
  <Application>Microsoft Office PowerPoint</Application>
  <PresentationFormat>Presentación en pantalla (4:3)</PresentationFormat>
  <Paragraphs>3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7</cp:revision>
  <dcterms:created xsi:type="dcterms:W3CDTF">2015-02-10T02:48:00Z</dcterms:created>
  <dcterms:modified xsi:type="dcterms:W3CDTF">2015-02-10T03:45:02Z</dcterms:modified>
</cp:coreProperties>
</file>