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F1CE-66AD-4FC3-9AF0-77DEC55166AB}" type="datetimeFigureOut">
              <a:rPr lang="es-MX" smtClean="0"/>
              <a:t>18/01/2015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6D53-B520-483E-A5D4-ECF9360CCD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870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F1CE-66AD-4FC3-9AF0-77DEC55166AB}" type="datetimeFigureOut">
              <a:rPr lang="es-MX" smtClean="0"/>
              <a:t>18/01/2015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6D53-B520-483E-A5D4-ECF9360CCD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4689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F1CE-66AD-4FC3-9AF0-77DEC55166AB}" type="datetimeFigureOut">
              <a:rPr lang="es-MX" smtClean="0"/>
              <a:t>18/01/2015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6D53-B520-483E-A5D4-ECF9360CCD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613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F1CE-66AD-4FC3-9AF0-77DEC55166AB}" type="datetimeFigureOut">
              <a:rPr lang="es-MX" smtClean="0"/>
              <a:t>18/01/2015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6D53-B520-483E-A5D4-ECF9360CCD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1830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F1CE-66AD-4FC3-9AF0-77DEC55166AB}" type="datetimeFigureOut">
              <a:rPr lang="es-MX" smtClean="0"/>
              <a:t>18/01/2015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6D53-B520-483E-A5D4-ECF9360CCD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077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F1CE-66AD-4FC3-9AF0-77DEC55166AB}" type="datetimeFigureOut">
              <a:rPr lang="es-MX" smtClean="0"/>
              <a:t>18/01/2015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6D53-B520-483E-A5D4-ECF9360CCD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438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F1CE-66AD-4FC3-9AF0-77DEC55166AB}" type="datetimeFigureOut">
              <a:rPr lang="es-MX" smtClean="0"/>
              <a:t>18/01/2015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6D53-B520-483E-A5D4-ECF9360CCD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4973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F1CE-66AD-4FC3-9AF0-77DEC55166AB}" type="datetimeFigureOut">
              <a:rPr lang="es-MX" smtClean="0"/>
              <a:t>18/01/2015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6D53-B520-483E-A5D4-ECF9360CCD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094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F1CE-66AD-4FC3-9AF0-77DEC55166AB}" type="datetimeFigureOut">
              <a:rPr lang="es-MX" smtClean="0"/>
              <a:t>18/01/2015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6D53-B520-483E-A5D4-ECF9360CCD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0646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F1CE-66AD-4FC3-9AF0-77DEC55166AB}" type="datetimeFigureOut">
              <a:rPr lang="es-MX" smtClean="0"/>
              <a:t>18/01/2015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6D53-B520-483E-A5D4-ECF9360CCD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560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F1CE-66AD-4FC3-9AF0-77DEC55166AB}" type="datetimeFigureOut">
              <a:rPr lang="es-MX" smtClean="0"/>
              <a:t>18/01/2015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6D53-B520-483E-A5D4-ECF9360CCD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2410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CF1CE-66AD-4FC3-9AF0-77DEC55166AB}" type="datetimeFigureOut">
              <a:rPr lang="es-MX" smtClean="0"/>
              <a:t>18/01/2015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A6D53-B520-483E-A5D4-ECF9360CCD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491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07" y="0"/>
            <a:ext cx="6645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86" y="0"/>
            <a:ext cx="686362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042960" cy="19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2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0" y="759853"/>
            <a:ext cx="5419870" cy="53633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0" y="2240923"/>
            <a:ext cx="3157040" cy="40479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8"/>
            <a:ext cx="3895344" cy="7894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" y="747951"/>
            <a:ext cx="3536807" cy="9918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94" y="1622738"/>
            <a:ext cx="1779079" cy="200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83" y="0"/>
            <a:ext cx="709903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0"/>
            <a:ext cx="2999232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273"/>
            <a:ext cx="9144000" cy="693654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37" y="0"/>
            <a:ext cx="4931707" cy="10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2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3" y="1"/>
            <a:ext cx="6953691" cy="68335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810000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8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58" y="39119"/>
            <a:ext cx="7105273" cy="68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8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5" y="15740"/>
            <a:ext cx="7512787" cy="684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5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28" y="0"/>
            <a:ext cx="722294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09" y="0"/>
            <a:ext cx="4664991" cy="21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" y="0"/>
            <a:ext cx="713088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95828" cy="194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8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83" y="0"/>
            <a:ext cx="722403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258355" cy="357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3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07" y="0"/>
            <a:ext cx="6645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3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09"/>
            <a:ext cx="9144000" cy="678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7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6" y="141732"/>
            <a:ext cx="6998208" cy="65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4" y="0"/>
            <a:ext cx="850887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65" y="4368271"/>
            <a:ext cx="2238628" cy="185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3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046627"/>
            <a:ext cx="8937937" cy="47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6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32835"/>
            <a:ext cx="8847786" cy="6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0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0" y="721217"/>
            <a:ext cx="8976574" cy="547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6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59642" y="687774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Cortesía de: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03" y="2176272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2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9" y="61919"/>
            <a:ext cx="9020120" cy="679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198" y="502275"/>
            <a:ext cx="5194802" cy="602087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2275"/>
            <a:ext cx="5718220" cy="60208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58" y="502275"/>
            <a:ext cx="5460642" cy="15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91" y="11054"/>
            <a:ext cx="7301229" cy="684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0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4" y="26345"/>
            <a:ext cx="8300244" cy="683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2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8" y="1906100"/>
            <a:ext cx="5434885" cy="398398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63" y="1906099"/>
            <a:ext cx="5830824" cy="398398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64" y="534499"/>
            <a:ext cx="6373368" cy="914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72" y="5882640"/>
            <a:ext cx="5559552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33"/>
            <a:ext cx="9144000" cy="60610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95" y="0"/>
            <a:ext cx="4164210" cy="82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3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61" y="52782"/>
            <a:ext cx="6954592" cy="68052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40" y="6053070"/>
            <a:ext cx="4066613" cy="80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8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</TotalTime>
  <Words>3</Words>
  <Application>Microsoft Office PowerPoint</Application>
  <PresentationFormat>Presentación en pantalla (4:3)</PresentationFormat>
  <Paragraphs>1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5</cp:revision>
  <dcterms:created xsi:type="dcterms:W3CDTF">2015-01-18T06:52:22Z</dcterms:created>
  <dcterms:modified xsi:type="dcterms:W3CDTF">2015-01-18T07:44:36Z</dcterms:modified>
</cp:coreProperties>
</file>