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867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780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223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61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54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86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93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48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37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372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0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433B-8DF8-4E55-8BDB-85536E853DCA}" type="datetimeFigureOut">
              <a:rPr lang="es-MX" smtClean="0"/>
              <a:t>10/04/2014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4CCB7-CDE7-409B-A6ED-B3C7BA3894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450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76" y="0"/>
            <a:ext cx="6752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02" y="0"/>
            <a:ext cx="6800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0" y="0"/>
            <a:ext cx="74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0" y="0"/>
            <a:ext cx="8055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48" y="0"/>
            <a:ext cx="4410179" cy="11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" y="124968"/>
            <a:ext cx="8110728" cy="66080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08" y="0"/>
            <a:ext cx="3553691" cy="15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1" y="83127"/>
            <a:ext cx="8676586" cy="67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5808"/>
            <a:ext cx="7221682" cy="66525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46" y="1189275"/>
            <a:ext cx="2100072" cy="1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0" y="0"/>
            <a:ext cx="694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44" y="0"/>
            <a:ext cx="5065556" cy="13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80555"/>
            <a:ext cx="8933410" cy="6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3" y="0"/>
            <a:ext cx="830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7" y="80427"/>
            <a:ext cx="7304809" cy="67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61"/>
            <a:ext cx="9144000" cy="64920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35" y="0"/>
            <a:ext cx="3295165" cy="14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" y="25908"/>
            <a:ext cx="7107936" cy="68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9" y="0"/>
            <a:ext cx="844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6764"/>
            <a:ext cx="9098280" cy="6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5" y="49383"/>
            <a:ext cx="6733308" cy="68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946"/>
            <a:ext cx="9144000" cy="64101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3435" cy="10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9" y="93518"/>
            <a:ext cx="8121227" cy="67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2" y="0"/>
            <a:ext cx="6913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84"/>
            <a:ext cx="9144000" cy="50106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37" y="3508202"/>
            <a:ext cx="1678063" cy="10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1" y="803613"/>
            <a:ext cx="6598227" cy="50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38015" y="164806"/>
            <a:ext cx="3762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927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98" y="0"/>
            <a:ext cx="6754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3" y="0"/>
            <a:ext cx="6680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5" y="0"/>
            <a:ext cx="6676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5" y="0"/>
            <a:ext cx="6676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5" y="0"/>
            <a:ext cx="6676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45" y="0"/>
            <a:ext cx="676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45" y="0"/>
            <a:ext cx="676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3</Words>
  <Application>Microsoft Office PowerPoint</Application>
  <PresentationFormat>Presentación en pantalla (4:3)</PresentationFormat>
  <Paragraphs>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6</cp:revision>
  <dcterms:created xsi:type="dcterms:W3CDTF">2014-04-10T20:12:00Z</dcterms:created>
  <dcterms:modified xsi:type="dcterms:W3CDTF">2014-04-10T21:21:33Z</dcterms:modified>
</cp:coreProperties>
</file>